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Bungee" charset="1" panose="00000000000000000000"/>
      <p:regular r:id="rId17"/>
    </p:embeddedFont>
    <p:embeddedFont>
      <p:font typeface="Schoolbell" charset="1" panose="02000000000000000000"/>
      <p:regular r:id="rId18"/>
    </p:embeddedFont>
    <p:embeddedFont>
      <p:font typeface="Modak" charset="1" panose="01000000000000000000"/>
      <p:regular r:id="rId19"/>
    </p:embeddedFont>
    <p:embeddedFont>
      <p:font typeface="Kawaii RT Shine" charset="1" panose="00000500000000000000"/>
      <p:regular r:id="rId20"/>
    </p:embeddedFont>
    <p:embeddedFont>
      <p:font typeface="Shlop" charset="1" panose="020005060400000200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0.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0.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0.png" Type="http://schemas.openxmlformats.org/officeDocument/2006/relationships/image"/><Relationship Id="rId7"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6.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10.png" Type="http://schemas.openxmlformats.org/officeDocument/2006/relationships/image"/><Relationship Id="rId5"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84784"/>
        </a:solidFill>
      </p:bgPr>
    </p:bg>
    <p:spTree>
      <p:nvGrpSpPr>
        <p:cNvPr id="1" name=""/>
        <p:cNvGrpSpPr/>
        <p:nvPr/>
      </p:nvGrpSpPr>
      <p:grpSpPr>
        <a:xfrm>
          <a:off x="0" y="0"/>
          <a:ext cx="0" cy="0"/>
          <a:chOff x="0" y="0"/>
          <a:chExt cx="0" cy="0"/>
        </a:xfrm>
      </p:grpSpPr>
      <p:grpSp>
        <p:nvGrpSpPr>
          <p:cNvPr name="Group 2" id="2"/>
          <p:cNvGrpSpPr/>
          <p:nvPr/>
        </p:nvGrpSpPr>
        <p:grpSpPr>
          <a:xfrm rot="0">
            <a:off x="878186" y="857737"/>
            <a:ext cx="16565336" cy="8571526"/>
            <a:chOff x="0" y="0"/>
            <a:chExt cx="4362887" cy="2257521"/>
          </a:xfrm>
        </p:grpSpPr>
        <p:sp>
          <p:nvSpPr>
            <p:cNvPr name="Freeform 3" id="3"/>
            <p:cNvSpPr/>
            <p:nvPr/>
          </p:nvSpPr>
          <p:spPr>
            <a:xfrm flipH="false" flipV="false" rot="0">
              <a:off x="0" y="0"/>
              <a:ext cx="4362887" cy="2257521"/>
            </a:xfrm>
            <a:custGeom>
              <a:avLst/>
              <a:gdLst/>
              <a:ahLst/>
              <a:cxnLst/>
              <a:rect r="r" b="b" t="t" l="l"/>
              <a:pathLst>
                <a:path h="2257521" w="4362887">
                  <a:moveTo>
                    <a:pt x="5141" y="0"/>
                  </a:moveTo>
                  <a:lnTo>
                    <a:pt x="4357746" y="0"/>
                  </a:lnTo>
                  <a:cubicBezTo>
                    <a:pt x="4360585" y="0"/>
                    <a:pt x="4362887" y="2302"/>
                    <a:pt x="4362887" y="5141"/>
                  </a:cubicBezTo>
                  <a:lnTo>
                    <a:pt x="4362887" y="2252380"/>
                  </a:lnTo>
                  <a:cubicBezTo>
                    <a:pt x="4362887" y="2253744"/>
                    <a:pt x="4362345" y="2255052"/>
                    <a:pt x="4361381" y="2256016"/>
                  </a:cubicBezTo>
                  <a:cubicBezTo>
                    <a:pt x="4360417" y="2256980"/>
                    <a:pt x="4359110" y="2257521"/>
                    <a:pt x="4357746" y="2257521"/>
                  </a:cubicBezTo>
                  <a:lnTo>
                    <a:pt x="5141" y="2257521"/>
                  </a:lnTo>
                  <a:cubicBezTo>
                    <a:pt x="2302" y="2257521"/>
                    <a:pt x="0" y="2255220"/>
                    <a:pt x="0" y="2252380"/>
                  </a:cubicBezTo>
                  <a:lnTo>
                    <a:pt x="0" y="5141"/>
                  </a:lnTo>
                  <a:cubicBezTo>
                    <a:pt x="0" y="2302"/>
                    <a:pt x="2302" y="0"/>
                    <a:pt x="5141" y="0"/>
                  </a:cubicBezTo>
                  <a:close/>
                </a:path>
              </a:pathLst>
            </a:custGeom>
            <a:solidFill>
              <a:srgbClr val="FFFFFF"/>
            </a:solidFill>
            <a:ln w="114300" cap="sq">
              <a:solidFill>
                <a:srgbClr val="000000"/>
              </a:solidFill>
              <a:prstDash val="solid"/>
              <a:miter/>
            </a:ln>
          </p:spPr>
        </p:sp>
        <p:sp>
          <p:nvSpPr>
            <p:cNvPr name="TextBox 4" id="4"/>
            <p:cNvSpPr txBox="true"/>
            <p:nvPr/>
          </p:nvSpPr>
          <p:spPr>
            <a:xfrm>
              <a:off x="0" y="-85725"/>
              <a:ext cx="4362887" cy="2343246"/>
            </a:xfrm>
            <a:prstGeom prst="rect">
              <a:avLst/>
            </a:prstGeom>
          </p:spPr>
          <p:txBody>
            <a:bodyPr anchor="ctr" rtlCol="false" tIns="50800" lIns="50800" bIns="50800" rIns="50800"/>
            <a:lstStyle/>
            <a:p>
              <a:pPr algn="ctr">
                <a:lnSpc>
                  <a:spcPts val="3174"/>
                </a:lnSpc>
              </a:pPr>
            </a:p>
          </p:txBody>
        </p:sp>
      </p:grpSp>
      <p:sp>
        <p:nvSpPr>
          <p:cNvPr name="Freeform 5" id="5"/>
          <p:cNvSpPr/>
          <p:nvPr/>
        </p:nvSpPr>
        <p:spPr>
          <a:xfrm flipH="false" flipV="false" rot="0">
            <a:off x="-535217" y="6724300"/>
            <a:ext cx="5458175" cy="3562700"/>
          </a:xfrm>
          <a:custGeom>
            <a:avLst/>
            <a:gdLst/>
            <a:ahLst/>
            <a:cxnLst/>
            <a:rect r="r" b="b" t="t" l="l"/>
            <a:pathLst>
              <a:path h="3562700" w="5458175">
                <a:moveTo>
                  <a:pt x="0" y="0"/>
                </a:moveTo>
                <a:lnTo>
                  <a:pt x="5458175" y="0"/>
                </a:lnTo>
                <a:lnTo>
                  <a:pt x="5458175" y="3562700"/>
                </a:lnTo>
                <a:lnTo>
                  <a:pt x="0" y="3562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410636" y="-225649"/>
            <a:ext cx="10126259" cy="6609686"/>
          </a:xfrm>
          <a:custGeom>
            <a:avLst/>
            <a:gdLst/>
            <a:ahLst/>
            <a:cxnLst/>
            <a:rect r="r" b="b" t="t" l="l"/>
            <a:pathLst>
              <a:path h="6609686" w="10126259">
                <a:moveTo>
                  <a:pt x="0" y="0"/>
                </a:moveTo>
                <a:lnTo>
                  <a:pt x="10126259" y="0"/>
                </a:lnTo>
                <a:lnTo>
                  <a:pt x="10126259" y="6609685"/>
                </a:lnTo>
                <a:lnTo>
                  <a:pt x="0" y="66096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101341" y="237016"/>
            <a:ext cx="898807" cy="2019791"/>
          </a:xfrm>
          <a:custGeom>
            <a:avLst/>
            <a:gdLst/>
            <a:ahLst/>
            <a:cxnLst/>
            <a:rect r="r" b="b" t="t" l="l"/>
            <a:pathLst>
              <a:path h="2019791" w="898807">
                <a:moveTo>
                  <a:pt x="0" y="0"/>
                </a:moveTo>
                <a:lnTo>
                  <a:pt x="898807" y="0"/>
                </a:lnTo>
                <a:lnTo>
                  <a:pt x="898807" y="2019791"/>
                </a:lnTo>
                <a:lnTo>
                  <a:pt x="0" y="20197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10415517">
            <a:off x="2698113" y="3609357"/>
            <a:ext cx="1183605" cy="2188484"/>
          </a:xfrm>
          <a:custGeom>
            <a:avLst/>
            <a:gdLst/>
            <a:ahLst/>
            <a:cxnLst/>
            <a:rect r="r" b="b" t="t" l="l"/>
            <a:pathLst>
              <a:path h="2188484" w="1183605">
                <a:moveTo>
                  <a:pt x="1183605" y="0"/>
                </a:moveTo>
                <a:lnTo>
                  <a:pt x="0" y="0"/>
                </a:lnTo>
                <a:lnTo>
                  <a:pt x="0" y="2188484"/>
                </a:lnTo>
                <a:lnTo>
                  <a:pt x="1183605" y="2188484"/>
                </a:lnTo>
                <a:lnTo>
                  <a:pt x="1183605"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369724" y="486897"/>
            <a:ext cx="2436342" cy="2196472"/>
            <a:chOff x="0" y="0"/>
            <a:chExt cx="901563" cy="812800"/>
          </a:xfrm>
        </p:grpSpPr>
        <p:sp>
          <p:nvSpPr>
            <p:cNvPr name="Freeform 10" id="10"/>
            <p:cNvSpPr/>
            <p:nvPr/>
          </p:nvSpPr>
          <p:spPr>
            <a:xfrm flipH="false" flipV="false" rot="0">
              <a:off x="0" y="0"/>
              <a:ext cx="901563" cy="812800"/>
            </a:xfrm>
            <a:custGeom>
              <a:avLst/>
              <a:gdLst/>
              <a:ahLst/>
              <a:cxnLst/>
              <a:rect r="r" b="b" t="t" l="l"/>
              <a:pathLst>
                <a:path h="812800" w="901563">
                  <a:moveTo>
                    <a:pt x="450782" y="0"/>
                  </a:moveTo>
                  <a:cubicBezTo>
                    <a:pt x="201822" y="0"/>
                    <a:pt x="0" y="181951"/>
                    <a:pt x="0" y="406400"/>
                  </a:cubicBezTo>
                  <a:cubicBezTo>
                    <a:pt x="0" y="630849"/>
                    <a:pt x="201822" y="812800"/>
                    <a:pt x="450782" y="812800"/>
                  </a:cubicBezTo>
                  <a:cubicBezTo>
                    <a:pt x="699742" y="812800"/>
                    <a:pt x="901563" y="630849"/>
                    <a:pt x="901563" y="406400"/>
                  </a:cubicBezTo>
                  <a:cubicBezTo>
                    <a:pt x="901563" y="181951"/>
                    <a:pt x="699742" y="0"/>
                    <a:pt x="450782" y="0"/>
                  </a:cubicBezTo>
                  <a:close/>
                </a:path>
              </a:pathLst>
            </a:custGeom>
            <a:blipFill>
              <a:blip r:embed="rId8">
                <a:alphaModFix amt="94000"/>
              </a:blip>
              <a:stretch>
                <a:fillRect l="0" t="-3299" r="0" b="-3299"/>
              </a:stretch>
            </a:blipFill>
          </p:spPr>
        </p:sp>
      </p:grpSp>
      <p:sp>
        <p:nvSpPr>
          <p:cNvPr name="Freeform 11" id="11"/>
          <p:cNvSpPr/>
          <p:nvPr/>
        </p:nvSpPr>
        <p:spPr>
          <a:xfrm flipH="false" flipV="false" rot="0">
            <a:off x="5357264" y="5734138"/>
            <a:ext cx="7271950" cy="4997999"/>
          </a:xfrm>
          <a:custGeom>
            <a:avLst/>
            <a:gdLst/>
            <a:ahLst/>
            <a:cxnLst/>
            <a:rect r="r" b="b" t="t" l="l"/>
            <a:pathLst>
              <a:path h="4997999" w="7271950">
                <a:moveTo>
                  <a:pt x="0" y="0"/>
                </a:moveTo>
                <a:lnTo>
                  <a:pt x="7271950" y="0"/>
                </a:lnTo>
                <a:lnTo>
                  <a:pt x="7271950" y="4998000"/>
                </a:lnTo>
                <a:lnTo>
                  <a:pt x="0" y="4998000"/>
                </a:lnTo>
                <a:lnTo>
                  <a:pt x="0" y="0"/>
                </a:lnTo>
                <a:close/>
              </a:path>
            </a:pathLst>
          </a:custGeom>
          <a:blipFill>
            <a:blip r:embed="rId9"/>
            <a:stretch>
              <a:fillRect l="-76300" t="-91984" r="-80660" b="-16916"/>
            </a:stretch>
          </a:blipFill>
        </p:spPr>
      </p:sp>
      <p:sp>
        <p:nvSpPr>
          <p:cNvPr name="Freeform 12" id="12"/>
          <p:cNvSpPr/>
          <p:nvPr/>
        </p:nvSpPr>
        <p:spPr>
          <a:xfrm flipH="false" flipV="false" rot="2483638">
            <a:off x="8658907" y="3264767"/>
            <a:ext cx="556951" cy="562694"/>
          </a:xfrm>
          <a:custGeom>
            <a:avLst/>
            <a:gdLst/>
            <a:ahLst/>
            <a:cxnLst/>
            <a:rect r="r" b="b" t="t" l="l"/>
            <a:pathLst>
              <a:path h="562694" w="556951">
                <a:moveTo>
                  <a:pt x="0" y="0"/>
                </a:moveTo>
                <a:lnTo>
                  <a:pt x="556951" y="0"/>
                </a:lnTo>
                <a:lnTo>
                  <a:pt x="556951" y="562694"/>
                </a:lnTo>
                <a:lnTo>
                  <a:pt x="0" y="562694"/>
                </a:lnTo>
                <a:lnTo>
                  <a:pt x="0" y="0"/>
                </a:lnTo>
                <a:close/>
              </a:path>
            </a:pathLst>
          </a:custGeom>
          <a:blipFill>
            <a:blip r:embed="rId10"/>
            <a:stretch>
              <a:fillRect l="0" t="0" r="-90511" b="-89118"/>
            </a:stretch>
          </a:blipFill>
        </p:spPr>
      </p:sp>
      <p:grpSp>
        <p:nvGrpSpPr>
          <p:cNvPr name="Group 13" id="13"/>
          <p:cNvGrpSpPr/>
          <p:nvPr/>
        </p:nvGrpSpPr>
        <p:grpSpPr>
          <a:xfrm rot="0">
            <a:off x="4691450" y="4582877"/>
            <a:ext cx="8573296" cy="815629"/>
            <a:chOff x="0" y="0"/>
            <a:chExt cx="5348132" cy="508799"/>
          </a:xfrm>
        </p:grpSpPr>
        <p:sp>
          <p:nvSpPr>
            <p:cNvPr name="Freeform 14" id="14"/>
            <p:cNvSpPr/>
            <p:nvPr/>
          </p:nvSpPr>
          <p:spPr>
            <a:xfrm flipH="false" flipV="false" rot="0">
              <a:off x="0" y="0"/>
              <a:ext cx="5348132" cy="508799"/>
            </a:xfrm>
            <a:custGeom>
              <a:avLst/>
              <a:gdLst/>
              <a:ahLst/>
              <a:cxnLst/>
              <a:rect r="r" b="b" t="t" l="l"/>
              <a:pathLst>
                <a:path h="508799" w="5348132">
                  <a:moveTo>
                    <a:pt x="10836" y="0"/>
                  </a:moveTo>
                  <a:lnTo>
                    <a:pt x="5337296" y="0"/>
                  </a:lnTo>
                  <a:cubicBezTo>
                    <a:pt x="5343280" y="0"/>
                    <a:pt x="5348132" y="4852"/>
                    <a:pt x="5348132" y="10836"/>
                  </a:cubicBezTo>
                  <a:lnTo>
                    <a:pt x="5348132" y="497963"/>
                  </a:lnTo>
                  <a:cubicBezTo>
                    <a:pt x="5348132" y="503948"/>
                    <a:pt x="5343280" y="508799"/>
                    <a:pt x="5337296" y="508799"/>
                  </a:cubicBezTo>
                  <a:lnTo>
                    <a:pt x="10836" y="508799"/>
                  </a:lnTo>
                  <a:cubicBezTo>
                    <a:pt x="4852" y="508799"/>
                    <a:pt x="0" y="503948"/>
                    <a:pt x="0" y="497963"/>
                  </a:cubicBezTo>
                  <a:lnTo>
                    <a:pt x="0" y="10836"/>
                  </a:lnTo>
                  <a:cubicBezTo>
                    <a:pt x="0" y="4852"/>
                    <a:pt x="4852" y="0"/>
                    <a:pt x="10836" y="0"/>
                  </a:cubicBezTo>
                  <a:close/>
                </a:path>
              </a:pathLst>
            </a:custGeom>
            <a:solidFill>
              <a:srgbClr val="184784"/>
            </a:solidFill>
          </p:spPr>
        </p:sp>
        <p:sp>
          <p:nvSpPr>
            <p:cNvPr name="TextBox 15" id="15"/>
            <p:cNvSpPr txBox="true"/>
            <p:nvPr/>
          </p:nvSpPr>
          <p:spPr>
            <a:xfrm>
              <a:off x="0" y="-85725"/>
              <a:ext cx="5348132" cy="594524"/>
            </a:xfrm>
            <a:prstGeom prst="rect">
              <a:avLst/>
            </a:prstGeom>
          </p:spPr>
          <p:txBody>
            <a:bodyPr anchor="ctr" rtlCol="false" tIns="0" lIns="0" bIns="0" rIns="0"/>
            <a:lstStyle/>
            <a:p>
              <a:pPr algn="ctr">
                <a:lnSpc>
                  <a:spcPts val="3035"/>
                </a:lnSpc>
              </a:pPr>
            </a:p>
          </p:txBody>
        </p:sp>
      </p:grpSp>
      <p:sp>
        <p:nvSpPr>
          <p:cNvPr name="TextBox 16" id="16"/>
          <p:cNvSpPr txBox="true"/>
          <p:nvPr/>
        </p:nvSpPr>
        <p:spPr>
          <a:xfrm rot="0">
            <a:off x="6192416" y="3671801"/>
            <a:ext cx="5537656" cy="545677"/>
          </a:xfrm>
          <a:prstGeom prst="rect">
            <a:avLst/>
          </a:prstGeom>
        </p:spPr>
        <p:txBody>
          <a:bodyPr anchor="t" rtlCol="false" tIns="0" lIns="0" bIns="0" rIns="0">
            <a:spAutoFit/>
          </a:bodyPr>
          <a:lstStyle/>
          <a:p>
            <a:pPr algn="ctr" marL="0" indent="0" lvl="0">
              <a:lnSpc>
                <a:spcPts val="3708"/>
              </a:lnSpc>
            </a:pPr>
            <a:r>
              <a:rPr lang="en-US" sz="3281">
                <a:solidFill>
                  <a:srgbClr val="000000"/>
                </a:solidFill>
                <a:latin typeface="Bungee"/>
                <a:ea typeface="Bungee"/>
                <a:cs typeface="Bungee"/>
                <a:sym typeface="Bungee"/>
              </a:rPr>
              <a:t>KIT MULTIFUNCIONAL </a:t>
            </a:r>
          </a:p>
        </p:txBody>
      </p:sp>
      <p:sp>
        <p:nvSpPr>
          <p:cNvPr name="TextBox 17" id="17"/>
          <p:cNvSpPr txBox="true"/>
          <p:nvPr/>
        </p:nvSpPr>
        <p:spPr>
          <a:xfrm rot="0">
            <a:off x="4444164" y="4586458"/>
            <a:ext cx="9067868" cy="710607"/>
          </a:xfrm>
          <a:prstGeom prst="rect">
            <a:avLst/>
          </a:prstGeom>
        </p:spPr>
        <p:txBody>
          <a:bodyPr anchor="t" rtlCol="false" tIns="0" lIns="0" bIns="0" rIns="0">
            <a:spAutoFit/>
          </a:bodyPr>
          <a:lstStyle/>
          <a:p>
            <a:pPr algn="ctr" marL="0" indent="0" lvl="0">
              <a:lnSpc>
                <a:spcPts val="5075"/>
              </a:lnSpc>
            </a:pPr>
            <a:r>
              <a:rPr lang="en-US" sz="3934">
                <a:solidFill>
                  <a:srgbClr val="FFFFFF"/>
                </a:solidFill>
                <a:latin typeface="Bungee"/>
                <a:ea typeface="Bungee"/>
                <a:cs typeface="Bungee"/>
                <a:sym typeface="Bungee"/>
              </a:rPr>
              <a:t>AUTOMATIZACIÓN DE ARCHIVOS</a:t>
            </a:r>
          </a:p>
        </p:txBody>
      </p:sp>
      <p:sp>
        <p:nvSpPr>
          <p:cNvPr name="TextBox 18" id="18"/>
          <p:cNvSpPr txBox="true"/>
          <p:nvPr/>
        </p:nvSpPr>
        <p:spPr>
          <a:xfrm rot="0">
            <a:off x="6091755" y="5396248"/>
            <a:ext cx="5691254" cy="309359"/>
          </a:xfrm>
          <a:prstGeom prst="rect">
            <a:avLst/>
          </a:prstGeom>
        </p:spPr>
        <p:txBody>
          <a:bodyPr anchor="t" rtlCol="false" tIns="0" lIns="0" bIns="0" rIns="0">
            <a:spAutoFit/>
          </a:bodyPr>
          <a:lstStyle/>
          <a:p>
            <a:pPr algn="ctr" marL="0" indent="0" lvl="0">
              <a:lnSpc>
                <a:spcPts val="2460"/>
              </a:lnSpc>
            </a:pPr>
            <a:r>
              <a:rPr lang="en-US" sz="1850">
                <a:solidFill>
                  <a:srgbClr val="FBFEFE"/>
                </a:solidFill>
                <a:latin typeface="Schoolbell"/>
                <a:ea typeface="Schoolbell"/>
                <a:cs typeface="Schoolbell"/>
                <a:sym typeface="Schoolbell"/>
              </a:rPr>
              <a:t>PROYECTO PROGRAMACIÓN I</a:t>
            </a:r>
          </a:p>
        </p:txBody>
      </p:sp>
      <p:sp>
        <p:nvSpPr>
          <p:cNvPr name="TextBox 19" id="19"/>
          <p:cNvSpPr txBox="true"/>
          <p:nvPr/>
        </p:nvSpPr>
        <p:spPr>
          <a:xfrm rot="0">
            <a:off x="7548009" y="4252467"/>
            <a:ext cx="2826469" cy="273260"/>
          </a:xfrm>
          <a:prstGeom prst="rect">
            <a:avLst/>
          </a:prstGeom>
        </p:spPr>
        <p:txBody>
          <a:bodyPr anchor="t" rtlCol="false" tIns="0" lIns="0" bIns="0" rIns="0">
            <a:spAutoFit/>
          </a:bodyPr>
          <a:lstStyle/>
          <a:p>
            <a:pPr algn="ctr" marL="0" indent="0" lvl="0">
              <a:lnSpc>
                <a:spcPts val="1892"/>
              </a:lnSpc>
            </a:pPr>
            <a:r>
              <a:rPr lang="en-US" sz="1675">
                <a:solidFill>
                  <a:srgbClr val="000000"/>
                </a:solidFill>
                <a:latin typeface="Bungee"/>
                <a:ea typeface="Bungee"/>
                <a:cs typeface="Bungee"/>
                <a:sym typeface="Bungee"/>
              </a:rPr>
              <a:t>DE</a:t>
            </a:r>
          </a:p>
        </p:txBody>
      </p:sp>
      <p:sp>
        <p:nvSpPr>
          <p:cNvPr name="TextBox 20" id="20"/>
          <p:cNvSpPr txBox="true"/>
          <p:nvPr/>
        </p:nvSpPr>
        <p:spPr>
          <a:xfrm rot="0">
            <a:off x="5029763" y="446736"/>
            <a:ext cx="7926951" cy="2352702"/>
          </a:xfrm>
          <a:prstGeom prst="rect">
            <a:avLst/>
          </a:prstGeom>
        </p:spPr>
        <p:txBody>
          <a:bodyPr anchor="t" rtlCol="false" tIns="0" lIns="0" bIns="0" rIns="0">
            <a:spAutoFit/>
          </a:bodyPr>
          <a:lstStyle/>
          <a:p>
            <a:pPr algn="ctr">
              <a:lnSpc>
                <a:spcPts val="13239"/>
              </a:lnSpc>
            </a:pPr>
            <a:r>
              <a:rPr lang="en-US" sz="14548">
                <a:solidFill>
                  <a:srgbClr val="FBFEFE"/>
                </a:solidFill>
                <a:latin typeface="Modak"/>
                <a:ea typeface="Modak"/>
                <a:cs typeface="Modak"/>
                <a:sym typeface="Modak"/>
              </a:rPr>
              <a:t>CAPITÁN</a:t>
            </a:r>
          </a:p>
        </p:txBody>
      </p:sp>
      <p:sp>
        <p:nvSpPr>
          <p:cNvPr name="TextBox 21" id="21"/>
          <p:cNvSpPr txBox="true"/>
          <p:nvPr/>
        </p:nvSpPr>
        <p:spPr>
          <a:xfrm rot="0">
            <a:off x="5221230" y="1464624"/>
            <a:ext cx="7484152" cy="2594051"/>
          </a:xfrm>
          <a:prstGeom prst="rect">
            <a:avLst/>
          </a:prstGeom>
        </p:spPr>
        <p:txBody>
          <a:bodyPr anchor="t" rtlCol="false" tIns="0" lIns="0" bIns="0" rIns="0">
            <a:spAutoFit/>
          </a:bodyPr>
          <a:lstStyle/>
          <a:p>
            <a:pPr algn="ctr">
              <a:lnSpc>
                <a:spcPts val="13347"/>
              </a:lnSpc>
            </a:pPr>
            <a:r>
              <a:rPr lang="en-US" sz="14667">
                <a:solidFill>
                  <a:srgbClr val="FBFEFE"/>
                </a:solidFill>
                <a:latin typeface="Kawaii RT Shine"/>
                <a:ea typeface="Kawaii RT Shine"/>
                <a:cs typeface="Kawaii RT Shine"/>
                <a:sym typeface="Kawaii RT Shine"/>
              </a:rPr>
              <a:t>FOLDER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84784"/>
        </a:solidFill>
      </p:bgPr>
    </p:bg>
    <p:spTree>
      <p:nvGrpSpPr>
        <p:cNvPr id="1" name=""/>
        <p:cNvGrpSpPr/>
        <p:nvPr/>
      </p:nvGrpSpPr>
      <p:grpSpPr>
        <a:xfrm>
          <a:off x="0" y="0"/>
          <a:ext cx="0" cy="0"/>
          <a:chOff x="0" y="0"/>
          <a:chExt cx="0" cy="0"/>
        </a:xfrm>
      </p:grpSpPr>
      <p:grpSp>
        <p:nvGrpSpPr>
          <p:cNvPr name="Group 2" id="2"/>
          <p:cNvGrpSpPr/>
          <p:nvPr/>
        </p:nvGrpSpPr>
        <p:grpSpPr>
          <a:xfrm rot="0">
            <a:off x="861332" y="686774"/>
            <a:ext cx="16565336" cy="8913453"/>
            <a:chOff x="0" y="0"/>
            <a:chExt cx="4362887" cy="2347576"/>
          </a:xfrm>
        </p:grpSpPr>
        <p:sp>
          <p:nvSpPr>
            <p:cNvPr name="Freeform 3" id="3"/>
            <p:cNvSpPr/>
            <p:nvPr/>
          </p:nvSpPr>
          <p:spPr>
            <a:xfrm flipH="false" flipV="false" rot="0">
              <a:off x="0" y="0"/>
              <a:ext cx="4362887" cy="2347576"/>
            </a:xfrm>
            <a:custGeom>
              <a:avLst/>
              <a:gdLst/>
              <a:ahLst/>
              <a:cxnLst/>
              <a:rect r="r" b="b" t="t" l="l"/>
              <a:pathLst>
                <a:path h="2347576" w="4362887">
                  <a:moveTo>
                    <a:pt x="5141" y="0"/>
                  </a:moveTo>
                  <a:lnTo>
                    <a:pt x="4357746" y="0"/>
                  </a:lnTo>
                  <a:cubicBezTo>
                    <a:pt x="4360585" y="0"/>
                    <a:pt x="4362887" y="2302"/>
                    <a:pt x="4362887" y="5141"/>
                  </a:cubicBezTo>
                  <a:lnTo>
                    <a:pt x="4362887" y="2342435"/>
                  </a:lnTo>
                  <a:cubicBezTo>
                    <a:pt x="4362887" y="2345274"/>
                    <a:pt x="4360585" y="2347576"/>
                    <a:pt x="4357746" y="2347576"/>
                  </a:cubicBezTo>
                  <a:lnTo>
                    <a:pt x="5141" y="2347576"/>
                  </a:lnTo>
                  <a:cubicBezTo>
                    <a:pt x="3777" y="2347576"/>
                    <a:pt x="2470" y="2347034"/>
                    <a:pt x="1506" y="2346070"/>
                  </a:cubicBezTo>
                  <a:cubicBezTo>
                    <a:pt x="542" y="2345106"/>
                    <a:pt x="0" y="2343799"/>
                    <a:pt x="0" y="2342435"/>
                  </a:cubicBezTo>
                  <a:lnTo>
                    <a:pt x="0" y="5141"/>
                  </a:lnTo>
                  <a:cubicBezTo>
                    <a:pt x="0" y="2302"/>
                    <a:pt x="2302" y="0"/>
                    <a:pt x="5141" y="0"/>
                  </a:cubicBezTo>
                  <a:close/>
                </a:path>
              </a:pathLst>
            </a:custGeom>
            <a:solidFill>
              <a:srgbClr val="FFFFFF"/>
            </a:solidFill>
            <a:ln w="66675" cap="sq">
              <a:solidFill>
                <a:srgbClr val="000000"/>
              </a:solidFill>
              <a:prstDash val="solid"/>
              <a:miter/>
            </a:ln>
          </p:spPr>
        </p:sp>
        <p:sp>
          <p:nvSpPr>
            <p:cNvPr name="TextBox 4" id="4"/>
            <p:cNvSpPr txBox="true"/>
            <p:nvPr/>
          </p:nvSpPr>
          <p:spPr>
            <a:xfrm>
              <a:off x="0" y="-85725"/>
              <a:ext cx="4362887" cy="2433301"/>
            </a:xfrm>
            <a:prstGeom prst="rect">
              <a:avLst/>
            </a:prstGeom>
          </p:spPr>
          <p:txBody>
            <a:bodyPr anchor="ctr" rtlCol="false" tIns="50800" lIns="50800" bIns="50800" rIns="50800"/>
            <a:lstStyle/>
            <a:p>
              <a:pPr algn="ctr">
                <a:lnSpc>
                  <a:spcPts val="3174"/>
                </a:lnSpc>
              </a:pPr>
            </a:p>
          </p:txBody>
        </p:sp>
      </p:grpSp>
      <p:sp>
        <p:nvSpPr>
          <p:cNvPr name="TextBox 5" id="5"/>
          <p:cNvSpPr txBox="true"/>
          <p:nvPr/>
        </p:nvSpPr>
        <p:spPr>
          <a:xfrm rot="0">
            <a:off x="1384244" y="2792206"/>
            <a:ext cx="10499137" cy="6047601"/>
          </a:xfrm>
          <a:prstGeom prst="rect">
            <a:avLst/>
          </a:prstGeom>
        </p:spPr>
        <p:txBody>
          <a:bodyPr anchor="t" rtlCol="false" tIns="0" lIns="0" bIns="0" rIns="0">
            <a:spAutoFit/>
          </a:bodyPr>
          <a:lstStyle/>
          <a:p>
            <a:pPr algn="just">
              <a:lnSpc>
                <a:spcPts val="2687"/>
              </a:lnSpc>
            </a:pPr>
            <a:r>
              <a:rPr lang="en-US" sz="2296">
                <a:solidFill>
                  <a:srgbClr val="05061C"/>
                </a:solidFill>
                <a:latin typeface="Bungee"/>
                <a:ea typeface="Bungee"/>
                <a:cs typeface="Bungee"/>
                <a:sym typeface="Bungee"/>
              </a:rPr>
              <a:t>Eficiencia:</a:t>
            </a:r>
          </a:p>
          <a:p>
            <a:pPr algn="just">
              <a:lnSpc>
                <a:spcPts val="2687"/>
              </a:lnSpc>
            </a:pPr>
            <a:r>
              <a:rPr lang="en-US" sz="2296">
                <a:solidFill>
                  <a:srgbClr val="05061C"/>
                </a:solidFill>
                <a:latin typeface="Schoolbell"/>
                <a:ea typeface="Schoolbell"/>
                <a:cs typeface="Schoolbell"/>
                <a:sym typeface="Schoolbell"/>
              </a:rPr>
              <a:t>Priorizamos el uso óptimo de recursos y tiempo mediante la automatización de tareas repetitivas y el uso de generadores para procesar archivos grandes sin saturar la memoria.</a:t>
            </a:r>
          </a:p>
          <a:p>
            <a:pPr algn="just">
              <a:lnSpc>
                <a:spcPts val="2687"/>
              </a:lnSpc>
            </a:pPr>
          </a:p>
          <a:p>
            <a:pPr algn="just">
              <a:lnSpc>
                <a:spcPts val="2687"/>
              </a:lnSpc>
            </a:pPr>
            <a:r>
              <a:rPr lang="en-US" sz="2296">
                <a:solidFill>
                  <a:srgbClr val="05061C"/>
                </a:solidFill>
                <a:latin typeface="Bungee"/>
                <a:ea typeface="Bungee"/>
                <a:cs typeface="Bungee"/>
                <a:sym typeface="Bungee"/>
              </a:rPr>
              <a:t>Transparencia:</a:t>
            </a:r>
          </a:p>
          <a:p>
            <a:pPr algn="just">
              <a:lnSpc>
                <a:spcPts val="2687"/>
              </a:lnSpc>
            </a:pPr>
            <a:r>
              <a:rPr lang="en-US" sz="2296">
                <a:solidFill>
                  <a:srgbClr val="05061C"/>
                </a:solidFill>
                <a:latin typeface="Schoolbell"/>
                <a:ea typeface="Schoolbell"/>
                <a:cs typeface="Schoolbell"/>
                <a:sym typeface="Schoolbell"/>
              </a:rPr>
              <a:t>Garantizamos la visibilidad total de las operaciones a través de un sistema de auditoría riguroso que registra cada cambio en un historial y reportes claros para el usuario.</a:t>
            </a:r>
          </a:p>
          <a:p>
            <a:pPr algn="just">
              <a:lnSpc>
                <a:spcPts val="2687"/>
              </a:lnSpc>
            </a:pPr>
          </a:p>
          <a:p>
            <a:pPr algn="just">
              <a:lnSpc>
                <a:spcPts val="2687"/>
              </a:lnSpc>
            </a:pPr>
            <a:r>
              <a:rPr lang="en-US" sz="2296">
                <a:solidFill>
                  <a:srgbClr val="05061C"/>
                </a:solidFill>
                <a:latin typeface="Bungee"/>
                <a:ea typeface="Bungee"/>
                <a:cs typeface="Bungee"/>
                <a:sym typeface="Bungee"/>
              </a:rPr>
              <a:t>Modularidad:</a:t>
            </a:r>
          </a:p>
          <a:p>
            <a:pPr algn="just">
              <a:lnSpc>
                <a:spcPts val="2687"/>
              </a:lnSpc>
            </a:pPr>
            <a:r>
              <a:rPr lang="en-US" sz="2296">
                <a:solidFill>
                  <a:srgbClr val="05061C"/>
                </a:solidFill>
                <a:latin typeface="Schoolbell"/>
                <a:ea typeface="Schoolbell"/>
                <a:cs typeface="Schoolbell"/>
                <a:sym typeface="Schoolbell"/>
              </a:rPr>
              <a:t>Fomentamos el orden y la escalabilidad, construyendo el software en componentes independientes e interconectados que facilitan el mantenimiento y la organización lógica del código.</a:t>
            </a:r>
          </a:p>
          <a:p>
            <a:pPr algn="just">
              <a:lnSpc>
                <a:spcPts val="2687"/>
              </a:lnSpc>
            </a:pPr>
          </a:p>
          <a:p>
            <a:pPr algn="just">
              <a:lnSpc>
                <a:spcPts val="2687"/>
              </a:lnSpc>
            </a:pPr>
            <a:r>
              <a:rPr lang="en-US" sz="2296">
                <a:solidFill>
                  <a:srgbClr val="05061C"/>
                </a:solidFill>
                <a:latin typeface="Bungee"/>
                <a:ea typeface="Bungee"/>
                <a:cs typeface="Bungee"/>
                <a:sym typeface="Bungee"/>
              </a:rPr>
              <a:t>Confiabilidad:</a:t>
            </a:r>
          </a:p>
          <a:p>
            <a:pPr algn="just">
              <a:lnSpc>
                <a:spcPts val="2687"/>
              </a:lnSpc>
            </a:pPr>
            <a:r>
              <a:rPr lang="en-US" sz="2296">
                <a:solidFill>
                  <a:srgbClr val="05061C"/>
                </a:solidFill>
                <a:latin typeface="Schoolbell"/>
                <a:ea typeface="Schoolbell"/>
                <a:cs typeface="Schoolbell"/>
                <a:sym typeface="Schoolbell"/>
              </a:rPr>
              <a:t>Aseguramos un funcionamiento consistente y robusto, capaz de ejecutarse correctamente en cualquier entorno y validar las entradas del usuario para prevenir errores operativos.</a:t>
            </a:r>
          </a:p>
        </p:txBody>
      </p:sp>
      <p:sp>
        <p:nvSpPr>
          <p:cNvPr name="TextBox 6" id="6"/>
          <p:cNvSpPr txBox="true"/>
          <p:nvPr/>
        </p:nvSpPr>
        <p:spPr>
          <a:xfrm rot="0">
            <a:off x="2877529" y="704850"/>
            <a:ext cx="8460131" cy="1632596"/>
          </a:xfrm>
          <a:prstGeom prst="rect">
            <a:avLst/>
          </a:prstGeom>
        </p:spPr>
        <p:txBody>
          <a:bodyPr anchor="t" rtlCol="false" tIns="0" lIns="0" bIns="0" rIns="0">
            <a:spAutoFit/>
          </a:bodyPr>
          <a:lstStyle/>
          <a:p>
            <a:pPr algn="l">
              <a:lnSpc>
                <a:spcPts val="12060"/>
              </a:lnSpc>
            </a:pPr>
            <a:r>
              <a:rPr lang="en-US" sz="8614">
                <a:solidFill>
                  <a:srgbClr val="05061C"/>
                </a:solidFill>
                <a:latin typeface="Bungee"/>
                <a:ea typeface="Bungee"/>
                <a:cs typeface="Bungee"/>
                <a:sym typeface="Bungee"/>
              </a:rPr>
              <a:t>VALORES DE</a:t>
            </a:r>
          </a:p>
        </p:txBody>
      </p:sp>
      <p:sp>
        <p:nvSpPr>
          <p:cNvPr name="Freeform 7" id="7"/>
          <p:cNvSpPr/>
          <p:nvPr/>
        </p:nvSpPr>
        <p:spPr>
          <a:xfrm flipH="false" flipV="false" rot="-912249">
            <a:off x="1767788" y="1141615"/>
            <a:ext cx="995301" cy="1005564"/>
          </a:xfrm>
          <a:custGeom>
            <a:avLst/>
            <a:gdLst/>
            <a:ahLst/>
            <a:cxnLst/>
            <a:rect r="r" b="b" t="t" l="l"/>
            <a:pathLst>
              <a:path h="1005564" w="995301">
                <a:moveTo>
                  <a:pt x="0" y="0"/>
                </a:moveTo>
                <a:lnTo>
                  <a:pt x="995301" y="0"/>
                </a:lnTo>
                <a:lnTo>
                  <a:pt x="995301" y="1005564"/>
                </a:lnTo>
                <a:lnTo>
                  <a:pt x="0" y="1005564"/>
                </a:lnTo>
                <a:lnTo>
                  <a:pt x="0" y="0"/>
                </a:lnTo>
                <a:close/>
              </a:path>
            </a:pathLst>
          </a:custGeom>
          <a:blipFill>
            <a:blip r:embed="rId2"/>
            <a:stretch>
              <a:fillRect l="0" t="0" r="-90511" b="-89118"/>
            </a:stretch>
          </a:blipFill>
        </p:spPr>
      </p:sp>
      <p:sp>
        <p:nvSpPr>
          <p:cNvPr name="Freeform 8" id="8"/>
          <p:cNvSpPr/>
          <p:nvPr/>
        </p:nvSpPr>
        <p:spPr>
          <a:xfrm flipH="false" flipV="false" rot="978716">
            <a:off x="14701352" y="1103883"/>
            <a:ext cx="1068605" cy="1158380"/>
          </a:xfrm>
          <a:custGeom>
            <a:avLst/>
            <a:gdLst/>
            <a:ahLst/>
            <a:cxnLst/>
            <a:rect r="r" b="b" t="t" l="l"/>
            <a:pathLst>
              <a:path h="1158380" w="1068605">
                <a:moveTo>
                  <a:pt x="0" y="0"/>
                </a:moveTo>
                <a:lnTo>
                  <a:pt x="1068605" y="0"/>
                </a:lnTo>
                <a:lnTo>
                  <a:pt x="1068605" y="1158380"/>
                </a:lnTo>
                <a:lnTo>
                  <a:pt x="0" y="1158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0163811" y="1018390"/>
            <a:ext cx="4276808" cy="1638886"/>
            <a:chOff x="0" y="0"/>
            <a:chExt cx="5702411" cy="2185181"/>
          </a:xfrm>
        </p:grpSpPr>
        <p:sp>
          <p:nvSpPr>
            <p:cNvPr name="TextBox 10" id="10"/>
            <p:cNvSpPr txBox="true"/>
            <p:nvPr/>
          </p:nvSpPr>
          <p:spPr>
            <a:xfrm rot="0">
              <a:off x="1489587" y="161925"/>
              <a:ext cx="4212824" cy="1301041"/>
            </a:xfrm>
            <a:prstGeom prst="rect">
              <a:avLst/>
            </a:prstGeom>
          </p:spPr>
          <p:txBody>
            <a:bodyPr anchor="t" rtlCol="false" tIns="0" lIns="0" bIns="0" rIns="0">
              <a:spAutoFit/>
            </a:bodyPr>
            <a:lstStyle/>
            <a:p>
              <a:pPr algn="ctr">
                <a:lnSpc>
                  <a:spcPts val="5277"/>
                </a:lnSpc>
              </a:pPr>
              <a:r>
                <a:rPr lang="en-US" sz="5799">
                  <a:solidFill>
                    <a:srgbClr val="FBFEFE"/>
                  </a:solidFill>
                  <a:latin typeface="Modak"/>
                  <a:ea typeface="Modak"/>
                  <a:cs typeface="Modak"/>
                  <a:sym typeface="Modak"/>
                </a:rPr>
                <a:t>CAPITÁN</a:t>
              </a:r>
            </a:p>
          </p:txBody>
        </p:sp>
        <p:sp>
          <p:nvSpPr>
            <p:cNvPr name="TextBox 11" id="11"/>
            <p:cNvSpPr txBox="true"/>
            <p:nvPr/>
          </p:nvSpPr>
          <p:spPr>
            <a:xfrm rot="0">
              <a:off x="1607251" y="778851"/>
              <a:ext cx="3977496" cy="1406331"/>
            </a:xfrm>
            <a:prstGeom prst="rect">
              <a:avLst/>
            </a:prstGeom>
          </p:spPr>
          <p:txBody>
            <a:bodyPr anchor="t" rtlCol="false" tIns="0" lIns="0" bIns="0" rIns="0">
              <a:spAutoFit/>
            </a:bodyPr>
            <a:lstStyle/>
            <a:p>
              <a:pPr algn="ctr">
                <a:lnSpc>
                  <a:spcPts val="5320"/>
                </a:lnSpc>
              </a:pPr>
              <a:r>
                <a:rPr lang="en-US" sz="5846">
                  <a:solidFill>
                    <a:srgbClr val="FBFEFE"/>
                  </a:solidFill>
                  <a:latin typeface="Kawaii RT Shine"/>
                  <a:ea typeface="Kawaii RT Shine"/>
                  <a:cs typeface="Kawaii RT Shine"/>
                  <a:sym typeface="Kawaii RT Shine"/>
                </a:rPr>
                <a:t>FOLDER</a:t>
              </a:r>
            </a:p>
          </p:txBody>
        </p:sp>
        <p:sp>
          <p:nvSpPr>
            <p:cNvPr name="Freeform 12" id="12"/>
            <p:cNvSpPr/>
            <p:nvPr/>
          </p:nvSpPr>
          <p:spPr>
            <a:xfrm flipH="false" flipV="false" rot="0">
              <a:off x="0" y="183959"/>
              <a:ext cx="1878988" cy="1817406"/>
            </a:xfrm>
            <a:custGeom>
              <a:avLst/>
              <a:gdLst/>
              <a:ahLst/>
              <a:cxnLst/>
              <a:rect r="r" b="b" t="t" l="l"/>
              <a:pathLst>
                <a:path h="1817406" w="1878988">
                  <a:moveTo>
                    <a:pt x="0" y="0"/>
                  </a:moveTo>
                  <a:lnTo>
                    <a:pt x="1878988" y="0"/>
                  </a:lnTo>
                  <a:lnTo>
                    <a:pt x="1878988" y="1817405"/>
                  </a:lnTo>
                  <a:lnTo>
                    <a:pt x="0" y="1817405"/>
                  </a:lnTo>
                  <a:lnTo>
                    <a:pt x="0" y="0"/>
                  </a:lnTo>
                  <a:close/>
                </a:path>
              </a:pathLst>
            </a:custGeom>
            <a:blipFill>
              <a:blip r:embed="rId5"/>
              <a:stretch>
                <a:fillRect l="-74123" t="-284643" r="-423599" b="-35580"/>
              </a:stretch>
            </a:blipFill>
          </p:spPr>
        </p:sp>
      </p:grpSp>
      <p:sp>
        <p:nvSpPr>
          <p:cNvPr name="Freeform 13" id="13"/>
          <p:cNvSpPr/>
          <p:nvPr/>
        </p:nvSpPr>
        <p:spPr>
          <a:xfrm flipH="true" flipV="false" rot="0">
            <a:off x="12392823" y="2657276"/>
            <a:ext cx="5685663" cy="6330191"/>
          </a:xfrm>
          <a:custGeom>
            <a:avLst/>
            <a:gdLst/>
            <a:ahLst/>
            <a:cxnLst/>
            <a:rect r="r" b="b" t="t" l="l"/>
            <a:pathLst>
              <a:path h="6330191" w="5685663">
                <a:moveTo>
                  <a:pt x="5685663" y="0"/>
                </a:moveTo>
                <a:lnTo>
                  <a:pt x="0" y="0"/>
                </a:lnTo>
                <a:lnTo>
                  <a:pt x="0" y="6330192"/>
                </a:lnTo>
                <a:lnTo>
                  <a:pt x="5685663" y="6330192"/>
                </a:lnTo>
                <a:lnTo>
                  <a:pt x="568566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84784"/>
        </a:solidFill>
      </p:bgPr>
    </p:bg>
    <p:spTree>
      <p:nvGrpSpPr>
        <p:cNvPr id="1" name=""/>
        <p:cNvGrpSpPr/>
        <p:nvPr/>
      </p:nvGrpSpPr>
      <p:grpSpPr>
        <a:xfrm>
          <a:off x="0" y="0"/>
          <a:ext cx="0" cy="0"/>
          <a:chOff x="0" y="0"/>
          <a:chExt cx="0" cy="0"/>
        </a:xfrm>
      </p:grpSpPr>
      <p:grpSp>
        <p:nvGrpSpPr>
          <p:cNvPr name="Group 2" id="2"/>
          <p:cNvGrpSpPr/>
          <p:nvPr/>
        </p:nvGrpSpPr>
        <p:grpSpPr>
          <a:xfrm rot="0">
            <a:off x="861332" y="686774"/>
            <a:ext cx="16565336" cy="8913453"/>
            <a:chOff x="0" y="0"/>
            <a:chExt cx="4362887" cy="2347576"/>
          </a:xfrm>
        </p:grpSpPr>
        <p:sp>
          <p:nvSpPr>
            <p:cNvPr name="Freeform 3" id="3"/>
            <p:cNvSpPr/>
            <p:nvPr/>
          </p:nvSpPr>
          <p:spPr>
            <a:xfrm flipH="false" flipV="false" rot="0">
              <a:off x="0" y="0"/>
              <a:ext cx="4362887" cy="2347576"/>
            </a:xfrm>
            <a:custGeom>
              <a:avLst/>
              <a:gdLst/>
              <a:ahLst/>
              <a:cxnLst/>
              <a:rect r="r" b="b" t="t" l="l"/>
              <a:pathLst>
                <a:path h="2347576" w="4362887">
                  <a:moveTo>
                    <a:pt x="5141" y="0"/>
                  </a:moveTo>
                  <a:lnTo>
                    <a:pt x="4357746" y="0"/>
                  </a:lnTo>
                  <a:cubicBezTo>
                    <a:pt x="4360585" y="0"/>
                    <a:pt x="4362887" y="2302"/>
                    <a:pt x="4362887" y="5141"/>
                  </a:cubicBezTo>
                  <a:lnTo>
                    <a:pt x="4362887" y="2342435"/>
                  </a:lnTo>
                  <a:cubicBezTo>
                    <a:pt x="4362887" y="2345274"/>
                    <a:pt x="4360585" y="2347576"/>
                    <a:pt x="4357746" y="2347576"/>
                  </a:cubicBezTo>
                  <a:lnTo>
                    <a:pt x="5141" y="2347576"/>
                  </a:lnTo>
                  <a:cubicBezTo>
                    <a:pt x="3777" y="2347576"/>
                    <a:pt x="2470" y="2347034"/>
                    <a:pt x="1506" y="2346070"/>
                  </a:cubicBezTo>
                  <a:cubicBezTo>
                    <a:pt x="542" y="2345106"/>
                    <a:pt x="0" y="2343799"/>
                    <a:pt x="0" y="2342435"/>
                  </a:cubicBezTo>
                  <a:lnTo>
                    <a:pt x="0" y="5141"/>
                  </a:lnTo>
                  <a:cubicBezTo>
                    <a:pt x="0" y="2302"/>
                    <a:pt x="2302" y="0"/>
                    <a:pt x="5141" y="0"/>
                  </a:cubicBezTo>
                  <a:close/>
                </a:path>
              </a:pathLst>
            </a:custGeom>
            <a:solidFill>
              <a:srgbClr val="FFFFFF"/>
            </a:solidFill>
            <a:ln w="114300" cap="sq">
              <a:solidFill>
                <a:srgbClr val="000000"/>
              </a:solidFill>
              <a:prstDash val="solid"/>
              <a:miter/>
            </a:ln>
          </p:spPr>
        </p:sp>
        <p:sp>
          <p:nvSpPr>
            <p:cNvPr name="TextBox 4" id="4"/>
            <p:cNvSpPr txBox="true"/>
            <p:nvPr/>
          </p:nvSpPr>
          <p:spPr>
            <a:xfrm>
              <a:off x="0" y="-85725"/>
              <a:ext cx="4362887" cy="2433301"/>
            </a:xfrm>
            <a:prstGeom prst="rect">
              <a:avLst/>
            </a:prstGeom>
          </p:spPr>
          <p:txBody>
            <a:bodyPr anchor="ctr" rtlCol="false" tIns="50800" lIns="50800" bIns="50800" rIns="50800"/>
            <a:lstStyle/>
            <a:p>
              <a:pPr algn="ctr">
                <a:lnSpc>
                  <a:spcPts val="3174"/>
                </a:lnSpc>
              </a:pPr>
            </a:p>
          </p:txBody>
        </p:sp>
      </p:grpSp>
      <p:sp>
        <p:nvSpPr>
          <p:cNvPr name="Freeform 5" id="5"/>
          <p:cNvSpPr/>
          <p:nvPr/>
        </p:nvSpPr>
        <p:spPr>
          <a:xfrm flipH="false" flipV="false" rot="0">
            <a:off x="-6821983" y="4128762"/>
            <a:ext cx="10500648" cy="6854059"/>
          </a:xfrm>
          <a:custGeom>
            <a:avLst/>
            <a:gdLst/>
            <a:ahLst/>
            <a:cxnLst/>
            <a:rect r="r" b="b" t="t" l="l"/>
            <a:pathLst>
              <a:path h="6854059" w="10500648">
                <a:moveTo>
                  <a:pt x="0" y="0"/>
                </a:moveTo>
                <a:lnTo>
                  <a:pt x="10500647" y="0"/>
                </a:lnTo>
                <a:lnTo>
                  <a:pt x="10500647" y="6854059"/>
                </a:lnTo>
                <a:lnTo>
                  <a:pt x="0" y="6854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172118" y="3228437"/>
            <a:ext cx="11943764" cy="1872502"/>
          </a:xfrm>
          <a:prstGeom prst="rect">
            <a:avLst/>
          </a:prstGeom>
        </p:spPr>
        <p:txBody>
          <a:bodyPr anchor="t" rtlCol="false" tIns="0" lIns="0" bIns="0" rIns="0">
            <a:spAutoFit/>
          </a:bodyPr>
          <a:lstStyle/>
          <a:p>
            <a:pPr algn="ctr" marL="0" indent="0" lvl="0">
              <a:lnSpc>
                <a:spcPts val="12151"/>
              </a:lnSpc>
            </a:pPr>
            <a:r>
              <a:rPr lang="en-US" sz="12527">
                <a:solidFill>
                  <a:srgbClr val="000000"/>
                </a:solidFill>
                <a:latin typeface="Bungee"/>
                <a:ea typeface="Bungee"/>
                <a:cs typeface="Bungee"/>
                <a:sym typeface="Bungee"/>
              </a:rPr>
              <a:t>MUCHAS</a:t>
            </a:r>
          </a:p>
        </p:txBody>
      </p:sp>
      <p:sp>
        <p:nvSpPr>
          <p:cNvPr name="Freeform 7" id="7"/>
          <p:cNvSpPr/>
          <p:nvPr/>
        </p:nvSpPr>
        <p:spPr>
          <a:xfrm flipH="false" flipV="false" rot="0">
            <a:off x="14441650" y="346982"/>
            <a:ext cx="9942178" cy="6489531"/>
          </a:xfrm>
          <a:custGeom>
            <a:avLst/>
            <a:gdLst/>
            <a:ahLst/>
            <a:cxnLst/>
            <a:rect r="r" b="b" t="t" l="l"/>
            <a:pathLst>
              <a:path h="6489531" w="9942178">
                <a:moveTo>
                  <a:pt x="0" y="0"/>
                </a:moveTo>
                <a:lnTo>
                  <a:pt x="9942178" y="0"/>
                </a:lnTo>
                <a:lnTo>
                  <a:pt x="9942178" y="6489531"/>
                </a:lnTo>
                <a:lnTo>
                  <a:pt x="0" y="6489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952162" y="214313"/>
            <a:ext cx="827074" cy="1858594"/>
          </a:xfrm>
          <a:custGeom>
            <a:avLst/>
            <a:gdLst/>
            <a:ahLst/>
            <a:cxnLst/>
            <a:rect r="r" b="b" t="t" l="l"/>
            <a:pathLst>
              <a:path h="1858594" w="827074">
                <a:moveTo>
                  <a:pt x="0" y="0"/>
                </a:moveTo>
                <a:lnTo>
                  <a:pt x="827075" y="0"/>
                </a:lnTo>
                <a:lnTo>
                  <a:pt x="827075" y="1858594"/>
                </a:lnTo>
                <a:lnTo>
                  <a:pt x="0" y="18585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1935342">
            <a:off x="15277174" y="6801731"/>
            <a:ext cx="1183605" cy="2188484"/>
          </a:xfrm>
          <a:custGeom>
            <a:avLst/>
            <a:gdLst/>
            <a:ahLst/>
            <a:cxnLst/>
            <a:rect r="r" b="b" t="t" l="l"/>
            <a:pathLst>
              <a:path h="2188484" w="1183605">
                <a:moveTo>
                  <a:pt x="1183605" y="0"/>
                </a:moveTo>
                <a:lnTo>
                  <a:pt x="0" y="0"/>
                </a:lnTo>
                <a:lnTo>
                  <a:pt x="0" y="2188484"/>
                </a:lnTo>
                <a:lnTo>
                  <a:pt x="1183605" y="2188484"/>
                </a:lnTo>
                <a:lnTo>
                  <a:pt x="118360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2483638">
            <a:off x="8366303" y="1722871"/>
            <a:ext cx="1555394" cy="1571433"/>
          </a:xfrm>
          <a:custGeom>
            <a:avLst/>
            <a:gdLst/>
            <a:ahLst/>
            <a:cxnLst/>
            <a:rect r="r" b="b" t="t" l="l"/>
            <a:pathLst>
              <a:path h="1571433" w="1555394">
                <a:moveTo>
                  <a:pt x="0" y="0"/>
                </a:moveTo>
                <a:lnTo>
                  <a:pt x="1555394" y="0"/>
                </a:lnTo>
                <a:lnTo>
                  <a:pt x="1555394" y="1571433"/>
                </a:lnTo>
                <a:lnTo>
                  <a:pt x="0" y="1571433"/>
                </a:lnTo>
                <a:lnTo>
                  <a:pt x="0" y="0"/>
                </a:lnTo>
                <a:close/>
              </a:path>
            </a:pathLst>
          </a:custGeom>
          <a:blipFill>
            <a:blip r:embed="rId8"/>
            <a:stretch>
              <a:fillRect l="0" t="0" r="-90511" b="-89118"/>
            </a:stretch>
          </a:blipFill>
        </p:spPr>
      </p:sp>
      <p:grpSp>
        <p:nvGrpSpPr>
          <p:cNvPr name="Group 11" id="11"/>
          <p:cNvGrpSpPr/>
          <p:nvPr/>
        </p:nvGrpSpPr>
        <p:grpSpPr>
          <a:xfrm rot="0">
            <a:off x="4049197" y="5229833"/>
            <a:ext cx="9976820" cy="2131480"/>
            <a:chOff x="0" y="0"/>
            <a:chExt cx="2411803" cy="515266"/>
          </a:xfrm>
        </p:grpSpPr>
        <p:sp>
          <p:nvSpPr>
            <p:cNvPr name="Freeform 12" id="12"/>
            <p:cNvSpPr/>
            <p:nvPr/>
          </p:nvSpPr>
          <p:spPr>
            <a:xfrm flipH="false" flipV="false" rot="0">
              <a:off x="0" y="0"/>
              <a:ext cx="2411804" cy="515266"/>
            </a:xfrm>
            <a:custGeom>
              <a:avLst/>
              <a:gdLst/>
              <a:ahLst/>
              <a:cxnLst/>
              <a:rect r="r" b="b" t="t" l="l"/>
              <a:pathLst>
                <a:path h="515266" w="2411804">
                  <a:moveTo>
                    <a:pt x="9312" y="0"/>
                  </a:moveTo>
                  <a:lnTo>
                    <a:pt x="2402492" y="0"/>
                  </a:lnTo>
                  <a:cubicBezTo>
                    <a:pt x="2404961" y="0"/>
                    <a:pt x="2407330" y="981"/>
                    <a:pt x="2409076" y="2727"/>
                  </a:cubicBezTo>
                  <a:cubicBezTo>
                    <a:pt x="2410822" y="4474"/>
                    <a:pt x="2411804" y="6842"/>
                    <a:pt x="2411804" y="9312"/>
                  </a:cubicBezTo>
                  <a:lnTo>
                    <a:pt x="2411804" y="505954"/>
                  </a:lnTo>
                  <a:cubicBezTo>
                    <a:pt x="2411804" y="511096"/>
                    <a:pt x="2407634" y="515266"/>
                    <a:pt x="2402492" y="515266"/>
                  </a:cubicBezTo>
                  <a:lnTo>
                    <a:pt x="9312" y="515266"/>
                  </a:lnTo>
                  <a:cubicBezTo>
                    <a:pt x="4169" y="515266"/>
                    <a:pt x="0" y="511096"/>
                    <a:pt x="0" y="505954"/>
                  </a:cubicBezTo>
                  <a:lnTo>
                    <a:pt x="0" y="9312"/>
                  </a:lnTo>
                  <a:cubicBezTo>
                    <a:pt x="0" y="4169"/>
                    <a:pt x="4169" y="0"/>
                    <a:pt x="9312" y="0"/>
                  </a:cubicBezTo>
                  <a:close/>
                </a:path>
              </a:pathLst>
            </a:custGeom>
            <a:solidFill>
              <a:srgbClr val="184784"/>
            </a:solidFill>
          </p:spPr>
        </p:sp>
        <p:sp>
          <p:nvSpPr>
            <p:cNvPr name="TextBox 13" id="13"/>
            <p:cNvSpPr txBox="true"/>
            <p:nvPr/>
          </p:nvSpPr>
          <p:spPr>
            <a:xfrm>
              <a:off x="0" y="-85725"/>
              <a:ext cx="2411803" cy="600991"/>
            </a:xfrm>
            <a:prstGeom prst="rect">
              <a:avLst/>
            </a:prstGeom>
          </p:spPr>
          <p:txBody>
            <a:bodyPr anchor="ctr" rtlCol="false" tIns="0" lIns="0" bIns="0" rIns="0"/>
            <a:lstStyle/>
            <a:p>
              <a:pPr algn="ctr">
                <a:lnSpc>
                  <a:spcPts val="3035"/>
                </a:lnSpc>
              </a:pPr>
            </a:p>
          </p:txBody>
        </p:sp>
      </p:grpSp>
      <p:sp>
        <p:nvSpPr>
          <p:cNvPr name="Freeform 14" id="14"/>
          <p:cNvSpPr/>
          <p:nvPr/>
        </p:nvSpPr>
        <p:spPr>
          <a:xfrm flipH="false" flipV="false" rot="0">
            <a:off x="2814877" y="3087777"/>
            <a:ext cx="1125832" cy="1220414"/>
          </a:xfrm>
          <a:custGeom>
            <a:avLst/>
            <a:gdLst/>
            <a:ahLst/>
            <a:cxnLst/>
            <a:rect r="r" b="b" t="t" l="l"/>
            <a:pathLst>
              <a:path h="1220414" w="1125832">
                <a:moveTo>
                  <a:pt x="0" y="0"/>
                </a:moveTo>
                <a:lnTo>
                  <a:pt x="1125832" y="0"/>
                </a:lnTo>
                <a:lnTo>
                  <a:pt x="1125832" y="1220414"/>
                </a:lnTo>
                <a:lnTo>
                  <a:pt x="0" y="12204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5053811" y="7788391"/>
            <a:ext cx="7967591" cy="270807"/>
          </a:xfrm>
          <a:prstGeom prst="rect">
            <a:avLst/>
          </a:prstGeom>
        </p:spPr>
        <p:txBody>
          <a:bodyPr anchor="t" rtlCol="false" tIns="0" lIns="0" bIns="0" rIns="0">
            <a:spAutoFit/>
          </a:bodyPr>
          <a:lstStyle/>
          <a:p>
            <a:pPr algn="ctr" marL="0" indent="0" lvl="0">
              <a:lnSpc>
                <a:spcPts val="2285"/>
              </a:lnSpc>
            </a:pPr>
            <a:r>
              <a:rPr lang="en-US" sz="1718">
                <a:solidFill>
                  <a:srgbClr val="FBFEFE"/>
                </a:solidFill>
                <a:latin typeface="Schoolbell"/>
                <a:ea typeface="Schoolbell"/>
                <a:cs typeface="Schoolbell"/>
                <a:sym typeface="Schoolbell"/>
              </a:rPr>
              <a:t>www.unsitiogenial.es</a:t>
            </a:r>
          </a:p>
        </p:txBody>
      </p:sp>
      <p:sp>
        <p:nvSpPr>
          <p:cNvPr name="TextBox 16" id="16"/>
          <p:cNvSpPr txBox="true"/>
          <p:nvPr/>
        </p:nvSpPr>
        <p:spPr>
          <a:xfrm rot="0">
            <a:off x="4146471" y="5404742"/>
            <a:ext cx="9782272" cy="1872502"/>
          </a:xfrm>
          <a:prstGeom prst="rect">
            <a:avLst/>
          </a:prstGeom>
        </p:spPr>
        <p:txBody>
          <a:bodyPr anchor="t" rtlCol="false" tIns="0" lIns="0" bIns="0" rIns="0">
            <a:spAutoFit/>
          </a:bodyPr>
          <a:lstStyle/>
          <a:p>
            <a:pPr algn="ctr" marL="0" indent="0" lvl="0">
              <a:lnSpc>
                <a:spcPts val="12151"/>
              </a:lnSpc>
            </a:pPr>
            <a:r>
              <a:rPr lang="en-US" sz="12527">
                <a:solidFill>
                  <a:srgbClr val="FFFFFF"/>
                </a:solidFill>
                <a:latin typeface="Bungee"/>
                <a:ea typeface="Bungee"/>
                <a:cs typeface="Bungee"/>
                <a:sym typeface="Bungee"/>
              </a:rPr>
              <a:t>GRACIAS</a:t>
            </a:r>
          </a:p>
        </p:txBody>
      </p:sp>
      <p:sp>
        <p:nvSpPr>
          <p:cNvPr name="Freeform 17" id="17"/>
          <p:cNvSpPr/>
          <p:nvPr/>
        </p:nvSpPr>
        <p:spPr>
          <a:xfrm flipH="false" flipV="false" rot="0">
            <a:off x="3760149" y="1929397"/>
            <a:ext cx="1068605" cy="1158380"/>
          </a:xfrm>
          <a:custGeom>
            <a:avLst/>
            <a:gdLst/>
            <a:ahLst/>
            <a:cxnLst/>
            <a:rect r="r" b="b" t="t" l="l"/>
            <a:pathLst>
              <a:path h="1158380" w="1068605">
                <a:moveTo>
                  <a:pt x="0" y="0"/>
                </a:moveTo>
                <a:lnTo>
                  <a:pt x="1068605" y="0"/>
                </a:lnTo>
                <a:lnTo>
                  <a:pt x="1068605" y="1158380"/>
                </a:lnTo>
                <a:lnTo>
                  <a:pt x="0" y="11583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fast">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84784"/>
        </a:solidFill>
      </p:bgPr>
    </p:bg>
    <p:spTree>
      <p:nvGrpSpPr>
        <p:cNvPr id="1" name=""/>
        <p:cNvGrpSpPr/>
        <p:nvPr/>
      </p:nvGrpSpPr>
      <p:grpSpPr>
        <a:xfrm>
          <a:off x="0" y="0"/>
          <a:ext cx="0" cy="0"/>
          <a:chOff x="0" y="0"/>
          <a:chExt cx="0" cy="0"/>
        </a:xfrm>
      </p:grpSpPr>
      <p:grpSp>
        <p:nvGrpSpPr>
          <p:cNvPr name="Group 2" id="2"/>
          <p:cNvGrpSpPr/>
          <p:nvPr/>
        </p:nvGrpSpPr>
        <p:grpSpPr>
          <a:xfrm rot="0">
            <a:off x="861332" y="686774"/>
            <a:ext cx="16565336" cy="8913453"/>
            <a:chOff x="0" y="0"/>
            <a:chExt cx="4362887" cy="2347576"/>
          </a:xfrm>
        </p:grpSpPr>
        <p:sp>
          <p:nvSpPr>
            <p:cNvPr name="Freeform 3" id="3"/>
            <p:cNvSpPr/>
            <p:nvPr/>
          </p:nvSpPr>
          <p:spPr>
            <a:xfrm flipH="false" flipV="false" rot="0">
              <a:off x="0" y="0"/>
              <a:ext cx="4362887" cy="2347576"/>
            </a:xfrm>
            <a:custGeom>
              <a:avLst/>
              <a:gdLst/>
              <a:ahLst/>
              <a:cxnLst/>
              <a:rect r="r" b="b" t="t" l="l"/>
              <a:pathLst>
                <a:path h="2347576" w="4362887">
                  <a:moveTo>
                    <a:pt x="5141" y="0"/>
                  </a:moveTo>
                  <a:lnTo>
                    <a:pt x="4357746" y="0"/>
                  </a:lnTo>
                  <a:cubicBezTo>
                    <a:pt x="4360585" y="0"/>
                    <a:pt x="4362887" y="2302"/>
                    <a:pt x="4362887" y="5141"/>
                  </a:cubicBezTo>
                  <a:lnTo>
                    <a:pt x="4362887" y="2342435"/>
                  </a:lnTo>
                  <a:cubicBezTo>
                    <a:pt x="4362887" y="2345274"/>
                    <a:pt x="4360585" y="2347576"/>
                    <a:pt x="4357746" y="2347576"/>
                  </a:cubicBezTo>
                  <a:lnTo>
                    <a:pt x="5141" y="2347576"/>
                  </a:lnTo>
                  <a:cubicBezTo>
                    <a:pt x="3777" y="2347576"/>
                    <a:pt x="2470" y="2347034"/>
                    <a:pt x="1506" y="2346070"/>
                  </a:cubicBezTo>
                  <a:cubicBezTo>
                    <a:pt x="542" y="2345106"/>
                    <a:pt x="0" y="2343799"/>
                    <a:pt x="0" y="2342435"/>
                  </a:cubicBezTo>
                  <a:lnTo>
                    <a:pt x="0" y="5141"/>
                  </a:lnTo>
                  <a:cubicBezTo>
                    <a:pt x="0" y="2302"/>
                    <a:pt x="2302" y="0"/>
                    <a:pt x="5141" y="0"/>
                  </a:cubicBezTo>
                  <a:close/>
                </a:path>
              </a:pathLst>
            </a:custGeom>
            <a:solidFill>
              <a:srgbClr val="FFFFFF"/>
            </a:solidFill>
            <a:ln w="66675" cap="sq">
              <a:solidFill>
                <a:srgbClr val="000000"/>
              </a:solidFill>
              <a:prstDash val="solid"/>
              <a:miter/>
            </a:ln>
          </p:spPr>
        </p:sp>
        <p:sp>
          <p:nvSpPr>
            <p:cNvPr name="TextBox 4" id="4"/>
            <p:cNvSpPr txBox="true"/>
            <p:nvPr/>
          </p:nvSpPr>
          <p:spPr>
            <a:xfrm>
              <a:off x="0" y="-85725"/>
              <a:ext cx="4362887" cy="2433301"/>
            </a:xfrm>
            <a:prstGeom prst="rect">
              <a:avLst/>
            </a:prstGeom>
          </p:spPr>
          <p:txBody>
            <a:bodyPr anchor="ctr" rtlCol="false" tIns="50800" lIns="50800" bIns="50800" rIns="50800"/>
            <a:lstStyle/>
            <a:p>
              <a:pPr algn="ctr">
                <a:lnSpc>
                  <a:spcPts val="3174"/>
                </a:lnSpc>
              </a:pPr>
            </a:p>
          </p:txBody>
        </p:sp>
      </p:grpSp>
      <p:sp>
        <p:nvSpPr>
          <p:cNvPr name="AutoShape 5" id="5"/>
          <p:cNvSpPr/>
          <p:nvPr/>
        </p:nvSpPr>
        <p:spPr>
          <a:xfrm>
            <a:off x="8467650" y="3622723"/>
            <a:ext cx="8143608" cy="0"/>
          </a:xfrm>
          <a:prstGeom prst="line">
            <a:avLst/>
          </a:prstGeom>
          <a:ln cap="flat" w="38100">
            <a:solidFill>
              <a:srgbClr val="000000"/>
            </a:solidFill>
            <a:prstDash val="solid"/>
            <a:headEnd type="none" len="sm" w="sm"/>
            <a:tailEnd type="none" len="sm" w="sm"/>
          </a:ln>
        </p:spPr>
      </p:sp>
      <p:sp>
        <p:nvSpPr>
          <p:cNvPr name="AutoShape 6" id="6"/>
          <p:cNvSpPr/>
          <p:nvPr/>
        </p:nvSpPr>
        <p:spPr>
          <a:xfrm>
            <a:off x="8467650" y="2590268"/>
            <a:ext cx="8143608" cy="0"/>
          </a:xfrm>
          <a:prstGeom prst="line">
            <a:avLst/>
          </a:prstGeom>
          <a:ln cap="flat" w="38100">
            <a:solidFill>
              <a:srgbClr val="000000"/>
            </a:solidFill>
            <a:prstDash val="solid"/>
            <a:headEnd type="none" len="sm" w="sm"/>
            <a:tailEnd type="none" len="sm" w="sm"/>
          </a:ln>
        </p:spPr>
      </p:sp>
      <p:sp>
        <p:nvSpPr>
          <p:cNvPr name="TextBox 7" id="7"/>
          <p:cNvSpPr txBox="true"/>
          <p:nvPr/>
        </p:nvSpPr>
        <p:spPr>
          <a:xfrm rot="0">
            <a:off x="10870587" y="2590366"/>
            <a:ext cx="3929012" cy="908533"/>
          </a:xfrm>
          <a:prstGeom prst="rect">
            <a:avLst/>
          </a:prstGeom>
        </p:spPr>
        <p:txBody>
          <a:bodyPr anchor="t" rtlCol="false" tIns="0" lIns="0" bIns="0" rIns="0">
            <a:spAutoFit/>
          </a:bodyPr>
          <a:lstStyle/>
          <a:p>
            <a:pPr algn="l">
              <a:lnSpc>
                <a:spcPts val="7329"/>
              </a:lnSpc>
              <a:spcBef>
                <a:spcPct val="0"/>
              </a:spcBef>
            </a:pPr>
            <a:r>
              <a:rPr lang="en-US" sz="5235">
                <a:solidFill>
                  <a:srgbClr val="05061C"/>
                </a:solidFill>
                <a:latin typeface="Schoolbell"/>
                <a:ea typeface="Schoolbell"/>
                <a:cs typeface="Schoolbell"/>
                <a:sym typeface="Schoolbell"/>
              </a:rPr>
              <a:t>Juan Villarroel</a:t>
            </a:r>
          </a:p>
        </p:txBody>
      </p:sp>
      <p:sp>
        <p:nvSpPr>
          <p:cNvPr name="TextBox 8" id="8"/>
          <p:cNvSpPr txBox="true"/>
          <p:nvPr/>
        </p:nvSpPr>
        <p:spPr>
          <a:xfrm rot="0">
            <a:off x="6014495" y="767027"/>
            <a:ext cx="11412173" cy="1566091"/>
          </a:xfrm>
          <a:prstGeom prst="rect">
            <a:avLst/>
          </a:prstGeom>
        </p:spPr>
        <p:txBody>
          <a:bodyPr anchor="t" rtlCol="false" tIns="0" lIns="0" bIns="0" rIns="0">
            <a:spAutoFit/>
          </a:bodyPr>
          <a:lstStyle/>
          <a:p>
            <a:pPr algn="just" marL="0" indent="0" lvl="0">
              <a:lnSpc>
                <a:spcPts val="10631"/>
              </a:lnSpc>
              <a:spcBef>
                <a:spcPct val="0"/>
              </a:spcBef>
            </a:pPr>
            <a:r>
              <a:rPr lang="en-US" sz="9665" spc="908">
                <a:solidFill>
                  <a:srgbClr val="05061C"/>
                </a:solidFill>
                <a:latin typeface="Bungee"/>
                <a:ea typeface="Bungee"/>
                <a:cs typeface="Bungee"/>
                <a:sym typeface="Bungee"/>
              </a:rPr>
              <a:t>INTEGRANTES</a:t>
            </a:r>
          </a:p>
        </p:txBody>
      </p:sp>
      <p:sp>
        <p:nvSpPr>
          <p:cNvPr name="AutoShape 9" id="9"/>
          <p:cNvSpPr/>
          <p:nvPr/>
        </p:nvSpPr>
        <p:spPr>
          <a:xfrm>
            <a:off x="8467650" y="4931404"/>
            <a:ext cx="8143608" cy="0"/>
          </a:xfrm>
          <a:prstGeom prst="line">
            <a:avLst/>
          </a:prstGeom>
          <a:ln cap="flat" w="38100">
            <a:solidFill>
              <a:srgbClr val="000000"/>
            </a:solidFill>
            <a:prstDash val="solid"/>
            <a:headEnd type="none" len="sm" w="sm"/>
            <a:tailEnd type="none" len="sm" w="sm"/>
          </a:ln>
        </p:spPr>
      </p:sp>
      <p:sp>
        <p:nvSpPr>
          <p:cNvPr name="AutoShape 10" id="10"/>
          <p:cNvSpPr/>
          <p:nvPr/>
        </p:nvSpPr>
        <p:spPr>
          <a:xfrm>
            <a:off x="8467650" y="3898948"/>
            <a:ext cx="8143608" cy="0"/>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10581965" y="3898948"/>
            <a:ext cx="4401303" cy="908533"/>
          </a:xfrm>
          <a:prstGeom prst="rect">
            <a:avLst/>
          </a:prstGeom>
        </p:spPr>
        <p:txBody>
          <a:bodyPr anchor="t" rtlCol="false" tIns="0" lIns="0" bIns="0" rIns="0">
            <a:spAutoFit/>
          </a:bodyPr>
          <a:lstStyle/>
          <a:p>
            <a:pPr algn="l">
              <a:lnSpc>
                <a:spcPts val="7329"/>
              </a:lnSpc>
              <a:spcBef>
                <a:spcPct val="0"/>
              </a:spcBef>
            </a:pPr>
            <a:r>
              <a:rPr lang="en-US" sz="5235">
                <a:solidFill>
                  <a:srgbClr val="05061C"/>
                </a:solidFill>
                <a:latin typeface="Schoolbell"/>
                <a:ea typeface="Schoolbell"/>
                <a:cs typeface="Schoolbell"/>
                <a:sym typeface="Schoolbell"/>
              </a:rPr>
              <a:t>Gabriel Carneiro</a:t>
            </a:r>
          </a:p>
        </p:txBody>
      </p:sp>
      <p:sp>
        <p:nvSpPr>
          <p:cNvPr name="AutoShape 12" id="12"/>
          <p:cNvSpPr/>
          <p:nvPr/>
        </p:nvSpPr>
        <p:spPr>
          <a:xfrm>
            <a:off x="8467650" y="6240085"/>
            <a:ext cx="8143608" cy="0"/>
          </a:xfrm>
          <a:prstGeom prst="line">
            <a:avLst/>
          </a:prstGeom>
          <a:ln cap="flat" w="38100">
            <a:solidFill>
              <a:srgbClr val="000000"/>
            </a:solidFill>
            <a:prstDash val="solid"/>
            <a:headEnd type="none" len="sm" w="sm"/>
            <a:tailEnd type="none" len="sm" w="sm"/>
          </a:ln>
        </p:spPr>
      </p:sp>
      <p:sp>
        <p:nvSpPr>
          <p:cNvPr name="AutoShape 13" id="13"/>
          <p:cNvSpPr/>
          <p:nvPr/>
        </p:nvSpPr>
        <p:spPr>
          <a:xfrm>
            <a:off x="8467650" y="5207629"/>
            <a:ext cx="8143608" cy="0"/>
          </a:xfrm>
          <a:prstGeom prst="line">
            <a:avLst/>
          </a:prstGeom>
          <a:ln cap="flat" w="38100">
            <a:solidFill>
              <a:srgbClr val="000000"/>
            </a:solidFill>
            <a:prstDash val="solid"/>
            <a:headEnd type="none" len="sm" w="sm"/>
            <a:tailEnd type="none" len="sm" w="sm"/>
          </a:ln>
        </p:spPr>
      </p:sp>
      <p:sp>
        <p:nvSpPr>
          <p:cNvPr name="TextBox 14" id="14"/>
          <p:cNvSpPr txBox="true"/>
          <p:nvPr/>
        </p:nvSpPr>
        <p:spPr>
          <a:xfrm rot="0">
            <a:off x="10634442" y="5207629"/>
            <a:ext cx="4401303" cy="908533"/>
          </a:xfrm>
          <a:prstGeom prst="rect">
            <a:avLst/>
          </a:prstGeom>
        </p:spPr>
        <p:txBody>
          <a:bodyPr anchor="t" rtlCol="false" tIns="0" lIns="0" bIns="0" rIns="0">
            <a:spAutoFit/>
          </a:bodyPr>
          <a:lstStyle/>
          <a:p>
            <a:pPr algn="l">
              <a:lnSpc>
                <a:spcPts val="7329"/>
              </a:lnSpc>
              <a:spcBef>
                <a:spcPct val="0"/>
              </a:spcBef>
            </a:pPr>
            <a:r>
              <a:rPr lang="en-US" sz="5235">
                <a:solidFill>
                  <a:srgbClr val="05061C"/>
                </a:solidFill>
                <a:latin typeface="Schoolbell"/>
                <a:ea typeface="Schoolbell"/>
                <a:cs typeface="Schoolbell"/>
                <a:sym typeface="Schoolbell"/>
              </a:rPr>
              <a:t>Roand Rodriguez</a:t>
            </a:r>
          </a:p>
        </p:txBody>
      </p:sp>
      <p:sp>
        <p:nvSpPr>
          <p:cNvPr name="AutoShape 15" id="15"/>
          <p:cNvSpPr/>
          <p:nvPr/>
        </p:nvSpPr>
        <p:spPr>
          <a:xfrm>
            <a:off x="8467650" y="7548765"/>
            <a:ext cx="8143608" cy="0"/>
          </a:xfrm>
          <a:prstGeom prst="line">
            <a:avLst/>
          </a:prstGeom>
          <a:ln cap="flat" w="38100">
            <a:solidFill>
              <a:srgbClr val="000000"/>
            </a:solidFill>
            <a:prstDash val="solid"/>
            <a:headEnd type="none" len="sm" w="sm"/>
            <a:tailEnd type="none" len="sm" w="sm"/>
          </a:ln>
        </p:spPr>
      </p:sp>
      <p:sp>
        <p:nvSpPr>
          <p:cNvPr name="AutoShape 16" id="16"/>
          <p:cNvSpPr/>
          <p:nvPr/>
        </p:nvSpPr>
        <p:spPr>
          <a:xfrm>
            <a:off x="8467650" y="6516310"/>
            <a:ext cx="8143608" cy="0"/>
          </a:xfrm>
          <a:prstGeom prst="line">
            <a:avLst/>
          </a:prstGeom>
          <a:ln cap="flat" w="38100">
            <a:solidFill>
              <a:srgbClr val="000000"/>
            </a:solidFill>
            <a:prstDash val="solid"/>
            <a:headEnd type="none" len="sm" w="sm"/>
            <a:tailEnd type="none" len="sm" w="sm"/>
          </a:ln>
        </p:spPr>
      </p:sp>
      <p:sp>
        <p:nvSpPr>
          <p:cNvPr name="TextBox 17" id="17"/>
          <p:cNvSpPr txBox="true"/>
          <p:nvPr/>
        </p:nvSpPr>
        <p:spPr>
          <a:xfrm rot="0">
            <a:off x="10477012" y="6525835"/>
            <a:ext cx="4716164" cy="908533"/>
          </a:xfrm>
          <a:prstGeom prst="rect">
            <a:avLst/>
          </a:prstGeom>
        </p:spPr>
        <p:txBody>
          <a:bodyPr anchor="t" rtlCol="false" tIns="0" lIns="0" bIns="0" rIns="0">
            <a:spAutoFit/>
          </a:bodyPr>
          <a:lstStyle/>
          <a:p>
            <a:pPr algn="l">
              <a:lnSpc>
                <a:spcPts val="7329"/>
              </a:lnSpc>
              <a:spcBef>
                <a:spcPct val="0"/>
              </a:spcBef>
            </a:pPr>
            <a:r>
              <a:rPr lang="en-US" sz="5235">
                <a:solidFill>
                  <a:srgbClr val="05061C"/>
                </a:solidFill>
                <a:latin typeface="Schoolbell"/>
                <a:ea typeface="Schoolbell"/>
                <a:cs typeface="Schoolbell"/>
                <a:sym typeface="Schoolbell"/>
              </a:rPr>
              <a:t>Eliezer Rodriguez</a:t>
            </a:r>
          </a:p>
        </p:txBody>
      </p:sp>
      <p:sp>
        <p:nvSpPr>
          <p:cNvPr name="AutoShape 18" id="18"/>
          <p:cNvSpPr/>
          <p:nvPr/>
        </p:nvSpPr>
        <p:spPr>
          <a:xfrm>
            <a:off x="8467650" y="8857446"/>
            <a:ext cx="8143608" cy="0"/>
          </a:xfrm>
          <a:prstGeom prst="line">
            <a:avLst/>
          </a:prstGeom>
          <a:ln cap="flat" w="38100">
            <a:solidFill>
              <a:srgbClr val="000000"/>
            </a:solidFill>
            <a:prstDash val="solid"/>
            <a:headEnd type="none" len="sm" w="sm"/>
            <a:tailEnd type="none" len="sm" w="sm"/>
          </a:ln>
        </p:spPr>
      </p:sp>
      <p:sp>
        <p:nvSpPr>
          <p:cNvPr name="AutoShape 19" id="19"/>
          <p:cNvSpPr/>
          <p:nvPr/>
        </p:nvSpPr>
        <p:spPr>
          <a:xfrm>
            <a:off x="8467650" y="7824990"/>
            <a:ext cx="8143608" cy="0"/>
          </a:xfrm>
          <a:prstGeom prst="line">
            <a:avLst/>
          </a:prstGeom>
          <a:ln cap="flat" w="38100">
            <a:solidFill>
              <a:srgbClr val="000000"/>
            </a:solidFill>
            <a:prstDash val="solid"/>
            <a:headEnd type="none" len="sm" w="sm"/>
            <a:tailEnd type="none" len="sm" w="sm"/>
          </a:ln>
        </p:spPr>
      </p:sp>
      <p:sp>
        <p:nvSpPr>
          <p:cNvPr name="TextBox 20" id="20"/>
          <p:cNvSpPr txBox="true"/>
          <p:nvPr/>
        </p:nvSpPr>
        <p:spPr>
          <a:xfrm rot="0">
            <a:off x="10109674" y="7834515"/>
            <a:ext cx="5345885" cy="908533"/>
          </a:xfrm>
          <a:prstGeom prst="rect">
            <a:avLst/>
          </a:prstGeom>
        </p:spPr>
        <p:txBody>
          <a:bodyPr anchor="t" rtlCol="false" tIns="0" lIns="0" bIns="0" rIns="0">
            <a:spAutoFit/>
          </a:bodyPr>
          <a:lstStyle/>
          <a:p>
            <a:pPr algn="l">
              <a:lnSpc>
                <a:spcPts val="7329"/>
              </a:lnSpc>
              <a:spcBef>
                <a:spcPct val="0"/>
              </a:spcBef>
            </a:pPr>
            <a:r>
              <a:rPr lang="en-US" sz="5235">
                <a:solidFill>
                  <a:srgbClr val="05061C"/>
                </a:solidFill>
                <a:latin typeface="Schoolbell"/>
                <a:ea typeface="Schoolbell"/>
                <a:cs typeface="Schoolbell"/>
                <a:sym typeface="Schoolbell"/>
              </a:rPr>
              <a:t>Grisangely Martinez</a:t>
            </a:r>
          </a:p>
        </p:txBody>
      </p:sp>
      <p:sp>
        <p:nvSpPr>
          <p:cNvPr name="Freeform 21" id="21"/>
          <p:cNvSpPr/>
          <p:nvPr/>
        </p:nvSpPr>
        <p:spPr>
          <a:xfrm flipH="false" flipV="false" rot="0">
            <a:off x="-195783" y="-226175"/>
            <a:ext cx="2007155" cy="1941372"/>
          </a:xfrm>
          <a:custGeom>
            <a:avLst/>
            <a:gdLst/>
            <a:ahLst/>
            <a:cxnLst/>
            <a:rect r="r" b="b" t="t" l="l"/>
            <a:pathLst>
              <a:path h="1941372" w="2007155">
                <a:moveTo>
                  <a:pt x="0" y="0"/>
                </a:moveTo>
                <a:lnTo>
                  <a:pt x="2007154" y="0"/>
                </a:lnTo>
                <a:lnTo>
                  <a:pt x="2007154" y="1941372"/>
                </a:lnTo>
                <a:lnTo>
                  <a:pt x="0" y="1941372"/>
                </a:lnTo>
                <a:lnTo>
                  <a:pt x="0" y="0"/>
                </a:lnTo>
                <a:close/>
              </a:path>
            </a:pathLst>
          </a:custGeom>
          <a:blipFill>
            <a:blip r:embed="rId2"/>
            <a:stretch>
              <a:fillRect l="-74123" t="-284643" r="-423599" b="-35580"/>
            </a:stretch>
          </a:blipFill>
        </p:spPr>
      </p:sp>
      <p:grpSp>
        <p:nvGrpSpPr>
          <p:cNvPr name="Group 22" id="22"/>
          <p:cNvGrpSpPr/>
          <p:nvPr/>
        </p:nvGrpSpPr>
        <p:grpSpPr>
          <a:xfrm rot="0">
            <a:off x="1130817" y="2090560"/>
            <a:ext cx="7085588" cy="7456265"/>
            <a:chOff x="0" y="0"/>
            <a:chExt cx="9447451" cy="9941686"/>
          </a:xfrm>
        </p:grpSpPr>
        <p:grpSp>
          <p:nvGrpSpPr>
            <p:cNvPr name="Group 23" id="23"/>
            <p:cNvGrpSpPr/>
            <p:nvPr/>
          </p:nvGrpSpPr>
          <p:grpSpPr>
            <a:xfrm rot="0">
              <a:off x="0" y="0"/>
              <a:ext cx="9447451" cy="944745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0" cap="sq">
                <a:solidFill>
                  <a:srgbClr val="191B44"/>
                </a:solidFill>
                <a:prstDash val="solid"/>
                <a:miter/>
              </a:ln>
            </p:spPr>
          </p:sp>
          <p:sp>
            <p:nvSpPr>
              <p:cNvPr name="TextBox 25" id="25"/>
              <p:cNvSpPr txBox="true"/>
              <p:nvPr/>
            </p:nvSpPr>
            <p:spPr>
              <a:xfrm>
                <a:off x="76200" y="-9525"/>
                <a:ext cx="660400" cy="746125"/>
              </a:xfrm>
              <a:prstGeom prst="rect">
                <a:avLst/>
              </a:prstGeom>
            </p:spPr>
            <p:txBody>
              <a:bodyPr anchor="ctr" rtlCol="false" tIns="50800" lIns="50800" bIns="50800" rIns="50800"/>
              <a:lstStyle/>
              <a:p>
                <a:pPr algn="ctr">
                  <a:lnSpc>
                    <a:spcPts val="3173"/>
                  </a:lnSpc>
                </a:pPr>
              </a:p>
            </p:txBody>
          </p:sp>
        </p:grpSp>
        <p:sp>
          <p:nvSpPr>
            <p:cNvPr name="Freeform 26" id="26"/>
            <p:cNvSpPr/>
            <p:nvPr/>
          </p:nvSpPr>
          <p:spPr>
            <a:xfrm flipH="false" flipV="false" rot="0">
              <a:off x="1277317" y="5392875"/>
              <a:ext cx="6618394" cy="4548811"/>
            </a:xfrm>
            <a:custGeom>
              <a:avLst/>
              <a:gdLst/>
              <a:ahLst/>
              <a:cxnLst/>
              <a:rect r="r" b="b" t="t" l="l"/>
              <a:pathLst>
                <a:path h="4548811" w="6618394">
                  <a:moveTo>
                    <a:pt x="0" y="0"/>
                  </a:moveTo>
                  <a:lnTo>
                    <a:pt x="6618393" y="0"/>
                  </a:lnTo>
                  <a:lnTo>
                    <a:pt x="6618393" y="4548811"/>
                  </a:lnTo>
                  <a:lnTo>
                    <a:pt x="0" y="4548811"/>
                  </a:lnTo>
                  <a:lnTo>
                    <a:pt x="0" y="0"/>
                  </a:lnTo>
                  <a:close/>
                </a:path>
              </a:pathLst>
            </a:custGeom>
            <a:blipFill>
              <a:blip r:embed="rId3"/>
              <a:stretch>
                <a:fillRect l="-76300" t="-91984" r="-80660" b="-16916"/>
              </a:stretch>
            </a:blipFill>
          </p:spPr>
        </p:sp>
        <p:sp>
          <p:nvSpPr>
            <p:cNvPr name="Freeform 27" id="27"/>
            <p:cNvSpPr/>
            <p:nvPr/>
          </p:nvSpPr>
          <p:spPr>
            <a:xfrm flipH="false" flipV="false" rot="2483638">
              <a:off x="4282229" y="3145435"/>
              <a:ext cx="506896" cy="512123"/>
            </a:xfrm>
            <a:custGeom>
              <a:avLst/>
              <a:gdLst/>
              <a:ahLst/>
              <a:cxnLst/>
              <a:rect r="r" b="b" t="t" l="l"/>
              <a:pathLst>
                <a:path h="512123" w="506896">
                  <a:moveTo>
                    <a:pt x="0" y="0"/>
                  </a:moveTo>
                  <a:lnTo>
                    <a:pt x="506896" y="0"/>
                  </a:lnTo>
                  <a:lnTo>
                    <a:pt x="506896" y="512122"/>
                  </a:lnTo>
                  <a:lnTo>
                    <a:pt x="0" y="512122"/>
                  </a:lnTo>
                  <a:lnTo>
                    <a:pt x="0" y="0"/>
                  </a:lnTo>
                  <a:close/>
                </a:path>
              </a:pathLst>
            </a:custGeom>
            <a:blipFill>
              <a:blip r:embed="rId4"/>
              <a:stretch>
                <a:fillRect l="0" t="0" r="-90511" b="-89118"/>
              </a:stretch>
            </a:blipFill>
          </p:spPr>
        </p:sp>
        <p:grpSp>
          <p:nvGrpSpPr>
            <p:cNvPr name="Group 28" id="28"/>
            <p:cNvGrpSpPr/>
            <p:nvPr/>
          </p:nvGrpSpPr>
          <p:grpSpPr>
            <a:xfrm rot="0">
              <a:off x="671341" y="4345081"/>
              <a:ext cx="7802784" cy="742325"/>
              <a:chOff x="0" y="0"/>
              <a:chExt cx="5348132" cy="508799"/>
            </a:xfrm>
          </p:grpSpPr>
          <p:sp>
            <p:nvSpPr>
              <p:cNvPr name="Freeform 29" id="29"/>
              <p:cNvSpPr/>
              <p:nvPr/>
            </p:nvSpPr>
            <p:spPr>
              <a:xfrm flipH="false" flipV="false" rot="0">
                <a:off x="0" y="0"/>
                <a:ext cx="5348132" cy="508799"/>
              </a:xfrm>
              <a:custGeom>
                <a:avLst/>
                <a:gdLst/>
                <a:ahLst/>
                <a:cxnLst/>
                <a:rect r="r" b="b" t="t" l="l"/>
                <a:pathLst>
                  <a:path h="508799" w="5348132">
                    <a:moveTo>
                      <a:pt x="10836" y="0"/>
                    </a:moveTo>
                    <a:lnTo>
                      <a:pt x="5337296" y="0"/>
                    </a:lnTo>
                    <a:cubicBezTo>
                      <a:pt x="5343280" y="0"/>
                      <a:pt x="5348132" y="4852"/>
                      <a:pt x="5348132" y="10836"/>
                    </a:cubicBezTo>
                    <a:lnTo>
                      <a:pt x="5348132" y="497963"/>
                    </a:lnTo>
                    <a:cubicBezTo>
                      <a:pt x="5348132" y="503948"/>
                      <a:pt x="5343280" y="508799"/>
                      <a:pt x="5337296" y="508799"/>
                    </a:cubicBezTo>
                    <a:lnTo>
                      <a:pt x="10836" y="508799"/>
                    </a:lnTo>
                    <a:cubicBezTo>
                      <a:pt x="4852" y="508799"/>
                      <a:pt x="0" y="503948"/>
                      <a:pt x="0" y="497963"/>
                    </a:cubicBezTo>
                    <a:lnTo>
                      <a:pt x="0" y="10836"/>
                    </a:lnTo>
                    <a:cubicBezTo>
                      <a:pt x="0" y="4852"/>
                      <a:pt x="4852" y="0"/>
                      <a:pt x="10836" y="0"/>
                    </a:cubicBezTo>
                    <a:close/>
                  </a:path>
                </a:pathLst>
              </a:custGeom>
              <a:solidFill>
                <a:srgbClr val="184784"/>
              </a:solidFill>
            </p:spPr>
          </p:sp>
          <p:sp>
            <p:nvSpPr>
              <p:cNvPr name="TextBox 30" id="30"/>
              <p:cNvSpPr txBox="true"/>
              <p:nvPr/>
            </p:nvSpPr>
            <p:spPr>
              <a:xfrm>
                <a:off x="0" y="-85725"/>
                <a:ext cx="5348132" cy="594524"/>
              </a:xfrm>
              <a:prstGeom prst="rect">
                <a:avLst/>
              </a:prstGeom>
            </p:spPr>
            <p:txBody>
              <a:bodyPr anchor="ctr" rtlCol="false" tIns="0" lIns="0" bIns="0" rIns="0"/>
              <a:lstStyle/>
              <a:p>
                <a:pPr algn="ctr">
                  <a:lnSpc>
                    <a:spcPts val="3035"/>
                  </a:lnSpc>
                </a:pPr>
              </a:p>
            </p:txBody>
          </p:sp>
        </p:grpSp>
        <p:sp>
          <p:nvSpPr>
            <p:cNvPr name="TextBox 31" id="31"/>
            <p:cNvSpPr txBox="true"/>
            <p:nvPr/>
          </p:nvSpPr>
          <p:spPr>
            <a:xfrm rot="0">
              <a:off x="2037410" y="3530656"/>
              <a:ext cx="5039967" cy="481866"/>
            </a:xfrm>
            <a:prstGeom prst="rect">
              <a:avLst/>
            </a:prstGeom>
          </p:spPr>
          <p:txBody>
            <a:bodyPr anchor="t" rtlCol="false" tIns="0" lIns="0" bIns="0" rIns="0">
              <a:spAutoFit/>
            </a:bodyPr>
            <a:lstStyle/>
            <a:p>
              <a:pPr algn="ctr" marL="0" indent="0" lvl="0">
                <a:lnSpc>
                  <a:spcPts val="2531"/>
                </a:lnSpc>
              </a:pPr>
              <a:r>
                <a:rPr lang="en-US" sz="2240">
                  <a:solidFill>
                    <a:srgbClr val="000000"/>
                  </a:solidFill>
                  <a:latin typeface="Bungee"/>
                  <a:ea typeface="Bungee"/>
                  <a:cs typeface="Bungee"/>
                  <a:sym typeface="Bungee"/>
                </a:rPr>
                <a:t>KIT MULTIFUNCIONAL </a:t>
              </a:r>
            </a:p>
          </p:txBody>
        </p:sp>
        <p:sp>
          <p:nvSpPr>
            <p:cNvPr name="TextBox 32" id="32"/>
            <p:cNvSpPr txBox="true"/>
            <p:nvPr/>
          </p:nvSpPr>
          <p:spPr>
            <a:xfrm rot="0">
              <a:off x="446280" y="4376168"/>
              <a:ext cx="8252907" cy="618915"/>
            </a:xfrm>
            <a:prstGeom prst="rect">
              <a:avLst/>
            </a:prstGeom>
          </p:spPr>
          <p:txBody>
            <a:bodyPr anchor="t" rtlCol="false" tIns="0" lIns="0" bIns="0" rIns="0">
              <a:spAutoFit/>
            </a:bodyPr>
            <a:lstStyle/>
            <a:p>
              <a:pPr algn="ctr" marL="0" indent="0" lvl="0">
                <a:lnSpc>
                  <a:spcPts val="3464"/>
                </a:lnSpc>
              </a:pPr>
              <a:r>
                <a:rPr lang="en-US" sz="2685">
                  <a:solidFill>
                    <a:srgbClr val="FFFFFF"/>
                  </a:solidFill>
                  <a:latin typeface="Bungee"/>
                  <a:ea typeface="Bungee"/>
                  <a:cs typeface="Bungee"/>
                  <a:sym typeface="Bungee"/>
                </a:rPr>
                <a:t>AUTOMATIZACIÓN DE ARCHIVOS</a:t>
              </a:r>
            </a:p>
          </p:txBody>
        </p:sp>
        <p:sp>
          <p:nvSpPr>
            <p:cNvPr name="TextBox 33" id="33"/>
            <p:cNvSpPr txBox="true"/>
            <p:nvPr/>
          </p:nvSpPr>
          <p:spPr>
            <a:xfrm rot="0">
              <a:off x="1945797" y="5092309"/>
              <a:ext cx="5179761" cy="274599"/>
            </a:xfrm>
            <a:prstGeom prst="rect">
              <a:avLst/>
            </a:prstGeom>
          </p:spPr>
          <p:txBody>
            <a:bodyPr anchor="t" rtlCol="false" tIns="0" lIns="0" bIns="0" rIns="0">
              <a:spAutoFit/>
            </a:bodyPr>
            <a:lstStyle/>
            <a:p>
              <a:pPr algn="ctr" marL="0" indent="0" lvl="0">
                <a:lnSpc>
                  <a:spcPts val="1679"/>
                </a:lnSpc>
              </a:pPr>
              <a:r>
                <a:rPr lang="en-US" sz="1262">
                  <a:solidFill>
                    <a:srgbClr val="FBFEFE"/>
                  </a:solidFill>
                  <a:latin typeface="Schoolbell"/>
                  <a:ea typeface="Schoolbell"/>
                  <a:cs typeface="Schoolbell"/>
                  <a:sym typeface="Schoolbell"/>
                </a:rPr>
                <a:t>PROYECTO PROGRAMACIÓN I</a:t>
              </a:r>
            </a:p>
          </p:txBody>
        </p:sp>
        <p:sp>
          <p:nvSpPr>
            <p:cNvPr name="TextBox 34" id="34"/>
            <p:cNvSpPr txBox="true"/>
            <p:nvPr/>
          </p:nvSpPr>
          <p:spPr>
            <a:xfrm rot="0">
              <a:off x="3271172" y="4042654"/>
              <a:ext cx="2572445" cy="250414"/>
            </a:xfrm>
            <a:prstGeom prst="rect">
              <a:avLst/>
            </a:prstGeom>
          </p:spPr>
          <p:txBody>
            <a:bodyPr anchor="t" rtlCol="false" tIns="0" lIns="0" bIns="0" rIns="0">
              <a:spAutoFit/>
            </a:bodyPr>
            <a:lstStyle/>
            <a:p>
              <a:pPr algn="ctr" marL="0" indent="0" lvl="0">
                <a:lnSpc>
                  <a:spcPts val="1292"/>
                </a:lnSpc>
              </a:pPr>
              <a:r>
                <a:rPr lang="en-US" sz="1143">
                  <a:solidFill>
                    <a:srgbClr val="000000"/>
                  </a:solidFill>
                  <a:latin typeface="Bungee"/>
                  <a:ea typeface="Bungee"/>
                  <a:cs typeface="Bungee"/>
                  <a:sym typeface="Bungee"/>
                </a:rPr>
                <a:t>DE</a:t>
              </a:r>
            </a:p>
          </p:txBody>
        </p:sp>
        <p:sp>
          <p:nvSpPr>
            <p:cNvPr name="TextBox 35" id="35"/>
            <p:cNvSpPr txBox="true"/>
            <p:nvPr/>
          </p:nvSpPr>
          <p:spPr>
            <a:xfrm rot="0">
              <a:off x="979250" y="483274"/>
              <a:ext cx="7214528" cy="2238652"/>
            </a:xfrm>
            <a:prstGeom prst="rect">
              <a:avLst/>
            </a:prstGeom>
          </p:spPr>
          <p:txBody>
            <a:bodyPr anchor="t" rtlCol="false" tIns="0" lIns="0" bIns="0" rIns="0">
              <a:spAutoFit/>
            </a:bodyPr>
            <a:lstStyle/>
            <a:p>
              <a:pPr algn="ctr">
                <a:lnSpc>
                  <a:spcPts val="9037"/>
                </a:lnSpc>
              </a:pPr>
              <a:r>
                <a:rPr lang="en-US" sz="9930">
                  <a:solidFill>
                    <a:srgbClr val="FBFEFE"/>
                  </a:solidFill>
                  <a:latin typeface="Modak"/>
                  <a:ea typeface="Modak"/>
                  <a:cs typeface="Modak"/>
                  <a:sym typeface="Modak"/>
                </a:rPr>
                <a:t>CAPITÁN</a:t>
              </a:r>
            </a:p>
          </p:txBody>
        </p:sp>
        <p:sp>
          <p:nvSpPr>
            <p:cNvPr name="TextBox 36" id="36"/>
            <p:cNvSpPr txBox="true"/>
            <p:nvPr/>
          </p:nvSpPr>
          <p:spPr>
            <a:xfrm rot="0">
              <a:off x="1153509" y="1480105"/>
              <a:ext cx="6811525" cy="2387886"/>
            </a:xfrm>
            <a:prstGeom prst="rect">
              <a:avLst/>
            </a:prstGeom>
          </p:spPr>
          <p:txBody>
            <a:bodyPr anchor="t" rtlCol="false" tIns="0" lIns="0" bIns="0" rIns="0">
              <a:spAutoFit/>
            </a:bodyPr>
            <a:lstStyle/>
            <a:p>
              <a:pPr algn="ctr">
                <a:lnSpc>
                  <a:spcPts val="9111"/>
                </a:lnSpc>
              </a:pPr>
              <a:r>
                <a:rPr lang="en-US" sz="10012">
                  <a:solidFill>
                    <a:srgbClr val="FBFEFE"/>
                  </a:solidFill>
                  <a:latin typeface="Kawaii RT Shine"/>
                  <a:ea typeface="Kawaii RT Shine"/>
                  <a:cs typeface="Kawaii RT Shine"/>
                  <a:sym typeface="Kawaii RT Shine"/>
                </a:rPr>
                <a:t>FOLDER</a:t>
              </a:r>
            </a:p>
          </p:txBody>
        </p:sp>
      </p:grpSp>
      <p:sp>
        <p:nvSpPr>
          <p:cNvPr name="Freeform 37" id="37"/>
          <p:cNvSpPr/>
          <p:nvPr/>
        </p:nvSpPr>
        <p:spPr>
          <a:xfrm flipH="false" flipV="false" rot="0">
            <a:off x="6981864" y="1920059"/>
            <a:ext cx="4986486" cy="826068"/>
          </a:xfrm>
          <a:custGeom>
            <a:avLst/>
            <a:gdLst/>
            <a:ahLst/>
            <a:cxnLst/>
            <a:rect r="r" b="b" t="t" l="l"/>
            <a:pathLst>
              <a:path h="826068" w="4986486">
                <a:moveTo>
                  <a:pt x="0" y="0"/>
                </a:moveTo>
                <a:lnTo>
                  <a:pt x="4986486" y="0"/>
                </a:lnTo>
                <a:lnTo>
                  <a:pt x="4986486" y="826068"/>
                </a:lnTo>
                <a:lnTo>
                  <a:pt x="0" y="826068"/>
                </a:lnTo>
                <a:lnTo>
                  <a:pt x="0" y="0"/>
                </a:lnTo>
                <a:close/>
              </a:path>
            </a:pathLst>
          </a:custGeom>
          <a:blipFill>
            <a:blip r:embed="rId5"/>
            <a:stretch>
              <a:fillRect l="-16394" t="-278229" r="-15808" b="-164433"/>
            </a:stretch>
          </a:blipFill>
        </p:spPr>
      </p:sp>
      <p:sp>
        <p:nvSpPr>
          <p:cNvPr name="Freeform 38" id="38"/>
          <p:cNvSpPr/>
          <p:nvPr/>
        </p:nvSpPr>
        <p:spPr>
          <a:xfrm flipH="false" flipV="false" rot="0">
            <a:off x="11418142" y="1920059"/>
            <a:ext cx="4348826" cy="826068"/>
          </a:xfrm>
          <a:custGeom>
            <a:avLst/>
            <a:gdLst/>
            <a:ahLst/>
            <a:cxnLst/>
            <a:rect r="r" b="b" t="t" l="l"/>
            <a:pathLst>
              <a:path h="826068" w="4348826">
                <a:moveTo>
                  <a:pt x="0" y="0"/>
                </a:moveTo>
                <a:lnTo>
                  <a:pt x="4348826" y="0"/>
                </a:lnTo>
                <a:lnTo>
                  <a:pt x="4348826" y="826068"/>
                </a:lnTo>
                <a:lnTo>
                  <a:pt x="0" y="826068"/>
                </a:lnTo>
                <a:lnTo>
                  <a:pt x="0" y="0"/>
                </a:lnTo>
                <a:close/>
              </a:path>
            </a:pathLst>
          </a:custGeom>
          <a:blipFill>
            <a:blip r:embed="rId5"/>
            <a:stretch>
              <a:fillRect l="-33461" t="-278229" r="-18126" b="-164433"/>
            </a:stretch>
          </a:blipFill>
        </p:spPr>
      </p:sp>
      <p:sp>
        <p:nvSpPr>
          <p:cNvPr name="Freeform 39" id="39"/>
          <p:cNvSpPr/>
          <p:nvPr/>
        </p:nvSpPr>
        <p:spPr>
          <a:xfrm flipH="false" flipV="false" rot="0">
            <a:off x="9144000" y="7986695"/>
            <a:ext cx="738897" cy="718474"/>
          </a:xfrm>
          <a:custGeom>
            <a:avLst/>
            <a:gdLst/>
            <a:ahLst/>
            <a:cxnLst/>
            <a:rect r="r" b="b" t="t" l="l"/>
            <a:pathLst>
              <a:path h="718474" w="738897">
                <a:moveTo>
                  <a:pt x="0" y="0"/>
                </a:moveTo>
                <a:lnTo>
                  <a:pt x="738897" y="0"/>
                </a:lnTo>
                <a:lnTo>
                  <a:pt x="738897" y="718474"/>
                </a:lnTo>
                <a:lnTo>
                  <a:pt x="0" y="718474"/>
                </a:lnTo>
                <a:lnTo>
                  <a:pt x="0" y="0"/>
                </a:lnTo>
                <a:close/>
              </a:path>
            </a:pathLst>
          </a:custGeom>
          <a:blipFill>
            <a:blip r:embed="rId5"/>
            <a:stretch>
              <a:fillRect l="-356264" t="-273636" r="-780071" b="-490970"/>
            </a:stretch>
          </a:blipFill>
        </p:spPr>
      </p:sp>
      <p:sp>
        <p:nvSpPr>
          <p:cNvPr name="Freeform 40" id="40"/>
          <p:cNvSpPr/>
          <p:nvPr/>
        </p:nvSpPr>
        <p:spPr>
          <a:xfrm flipH="false" flipV="false" rot="0">
            <a:off x="9506120" y="2742325"/>
            <a:ext cx="753554" cy="718474"/>
          </a:xfrm>
          <a:custGeom>
            <a:avLst/>
            <a:gdLst/>
            <a:ahLst/>
            <a:cxnLst/>
            <a:rect r="r" b="b" t="t" l="l"/>
            <a:pathLst>
              <a:path h="718474" w="753554">
                <a:moveTo>
                  <a:pt x="0" y="0"/>
                </a:moveTo>
                <a:lnTo>
                  <a:pt x="753554" y="0"/>
                </a:lnTo>
                <a:lnTo>
                  <a:pt x="753554" y="718473"/>
                </a:lnTo>
                <a:lnTo>
                  <a:pt x="0" y="718473"/>
                </a:lnTo>
                <a:lnTo>
                  <a:pt x="0" y="0"/>
                </a:lnTo>
                <a:close/>
              </a:path>
            </a:pathLst>
          </a:custGeom>
          <a:blipFill>
            <a:blip r:embed="rId5"/>
            <a:stretch>
              <a:fillRect l="-252082" t="-273636" r="-860207" b="-490970"/>
            </a:stretch>
          </a:blipFill>
        </p:spPr>
      </p:sp>
      <p:sp>
        <p:nvSpPr>
          <p:cNvPr name="Freeform 41" id="41"/>
          <p:cNvSpPr/>
          <p:nvPr/>
        </p:nvSpPr>
        <p:spPr>
          <a:xfrm flipH="false" flipV="false" rot="0">
            <a:off x="9513449" y="4060873"/>
            <a:ext cx="777938" cy="810447"/>
          </a:xfrm>
          <a:custGeom>
            <a:avLst/>
            <a:gdLst/>
            <a:ahLst/>
            <a:cxnLst/>
            <a:rect r="r" b="b" t="t" l="l"/>
            <a:pathLst>
              <a:path h="810447" w="777938">
                <a:moveTo>
                  <a:pt x="0" y="0"/>
                </a:moveTo>
                <a:lnTo>
                  <a:pt x="777938" y="0"/>
                </a:lnTo>
                <a:lnTo>
                  <a:pt x="777938" y="810447"/>
                </a:lnTo>
                <a:lnTo>
                  <a:pt x="0" y="810447"/>
                </a:lnTo>
                <a:lnTo>
                  <a:pt x="0" y="0"/>
                </a:lnTo>
                <a:close/>
              </a:path>
            </a:pathLst>
          </a:custGeom>
          <a:blipFill>
            <a:blip r:embed="rId5"/>
            <a:stretch>
              <a:fillRect l="-141189" t="-242583" r="-933101" b="-423904"/>
            </a:stretch>
          </a:blipFill>
        </p:spPr>
      </p:sp>
      <p:sp>
        <p:nvSpPr>
          <p:cNvPr name="Freeform 42" id="42"/>
          <p:cNvSpPr/>
          <p:nvPr/>
        </p:nvSpPr>
        <p:spPr>
          <a:xfrm flipH="false" flipV="false" rot="0">
            <a:off x="9513449" y="5274255"/>
            <a:ext cx="777938" cy="889581"/>
          </a:xfrm>
          <a:custGeom>
            <a:avLst/>
            <a:gdLst/>
            <a:ahLst/>
            <a:cxnLst/>
            <a:rect r="r" b="b" t="t" l="l"/>
            <a:pathLst>
              <a:path h="889581" w="777938">
                <a:moveTo>
                  <a:pt x="0" y="0"/>
                </a:moveTo>
                <a:lnTo>
                  <a:pt x="777938" y="0"/>
                </a:lnTo>
                <a:lnTo>
                  <a:pt x="777938" y="889581"/>
                </a:lnTo>
                <a:lnTo>
                  <a:pt x="0" y="889581"/>
                </a:lnTo>
                <a:lnTo>
                  <a:pt x="0" y="0"/>
                </a:lnTo>
                <a:close/>
              </a:path>
            </a:pathLst>
          </a:custGeom>
          <a:blipFill>
            <a:blip r:embed="rId5"/>
            <a:stretch>
              <a:fillRect l="-141189" t="-83489" r="-933101" b="-514814"/>
            </a:stretch>
          </a:blipFill>
        </p:spPr>
      </p:sp>
      <p:sp>
        <p:nvSpPr>
          <p:cNvPr name="Freeform 43" id="43"/>
          <p:cNvSpPr/>
          <p:nvPr/>
        </p:nvSpPr>
        <p:spPr>
          <a:xfrm flipH="false" flipV="false" rot="0">
            <a:off x="9475107" y="6519769"/>
            <a:ext cx="714512" cy="914697"/>
          </a:xfrm>
          <a:custGeom>
            <a:avLst/>
            <a:gdLst/>
            <a:ahLst/>
            <a:cxnLst/>
            <a:rect r="r" b="b" t="t" l="l"/>
            <a:pathLst>
              <a:path h="914697" w="714512">
                <a:moveTo>
                  <a:pt x="0" y="0"/>
                </a:moveTo>
                <a:lnTo>
                  <a:pt x="714512" y="0"/>
                </a:lnTo>
                <a:lnTo>
                  <a:pt x="714512" y="914696"/>
                </a:lnTo>
                <a:lnTo>
                  <a:pt x="0" y="914696"/>
                </a:lnTo>
                <a:lnTo>
                  <a:pt x="0" y="0"/>
                </a:lnTo>
                <a:close/>
              </a:path>
            </a:pathLst>
          </a:custGeom>
          <a:blipFill>
            <a:blip r:embed="rId5"/>
            <a:stretch>
              <a:fillRect l="-267249" t="-80571" r="-911281" b="-498557"/>
            </a:stretch>
          </a:blipFill>
        </p:spPr>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84784"/>
        </a:solidFill>
      </p:bgPr>
    </p:bg>
    <p:spTree>
      <p:nvGrpSpPr>
        <p:cNvPr id="1" name=""/>
        <p:cNvGrpSpPr/>
        <p:nvPr/>
      </p:nvGrpSpPr>
      <p:grpSpPr>
        <a:xfrm>
          <a:off x="0" y="0"/>
          <a:ext cx="0" cy="0"/>
          <a:chOff x="0" y="0"/>
          <a:chExt cx="0" cy="0"/>
        </a:xfrm>
      </p:grpSpPr>
      <p:grpSp>
        <p:nvGrpSpPr>
          <p:cNvPr name="Group 2" id="2"/>
          <p:cNvGrpSpPr/>
          <p:nvPr/>
        </p:nvGrpSpPr>
        <p:grpSpPr>
          <a:xfrm rot="0">
            <a:off x="861332" y="686774"/>
            <a:ext cx="16565336" cy="8913453"/>
            <a:chOff x="0" y="0"/>
            <a:chExt cx="4362887" cy="2347576"/>
          </a:xfrm>
        </p:grpSpPr>
        <p:sp>
          <p:nvSpPr>
            <p:cNvPr name="Freeform 3" id="3"/>
            <p:cNvSpPr/>
            <p:nvPr/>
          </p:nvSpPr>
          <p:spPr>
            <a:xfrm flipH="false" flipV="false" rot="0">
              <a:off x="0" y="0"/>
              <a:ext cx="4362887" cy="2347576"/>
            </a:xfrm>
            <a:custGeom>
              <a:avLst/>
              <a:gdLst/>
              <a:ahLst/>
              <a:cxnLst/>
              <a:rect r="r" b="b" t="t" l="l"/>
              <a:pathLst>
                <a:path h="2347576" w="4362887">
                  <a:moveTo>
                    <a:pt x="5141" y="0"/>
                  </a:moveTo>
                  <a:lnTo>
                    <a:pt x="4357746" y="0"/>
                  </a:lnTo>
                  <a:cubicBezTo>
                    <a:pt x="4360585" y="0"/>
                    <a:pt x="4362887" y="2302"/>
                    <a:pt x="4362887" y="5141"/>
                  </a:cubicBezTo>
                  <a:lnTo>
                    <a:pt x="4362887" y="2342435"/>
                  </a:lnTo>
                  <a:cubicBezTo>
                    <a:pt x="4362887" y="2345274"/>
                    <a:pt x="4360585" y="2347576"/>
                    <a:pt x="4357746" y="2347576"/>
                  </a:cubicBezTo>
                  <a:lnTo>
                    <a:pt x="5141" y="2347576"/>
                  </a:lnTo>
                  <a:cubicBezTo>
                    <a:pt x="3777" y="2347576"/>
                    <a:pt x="2470" y="2347034"/>
                    <a:pt x="1506" y="2346070"/>
                  </a:cubicBezTo>
                  <a:cubicBezTo>
                    <a:pt x="542" y="2345106"/>
                    <a:pt x="0" y="2343799"/>
                    <a:pt x="0" y="2342435"/>
                  </a:cubicBezTo>
                  <a:lnTo>
                    <a:pt x="0" y="5141"/>
                  </a:lnTo>
                  <a:cubicBezTo>
                    <a:pt x="0" y="2302"/>
                    <a:pt x="2302" y="0"/>
                    <a:pt x="5141" y="0"/>
                  </a:cubicBezTo>
                  <a:close/>
                </a:path>
              </a:pathLst>
            </a:custGeom>
            <a:solidFill>
              <a:srgbClr val="FFFFFF"/>
            </a:solidFill>
            <a:ln w="66675" cap="sq">
              <a:solidFill>
                <a:srgbClr val="000000"/>
              </a:solidFill>
              <a:prstDash val="solid"/>
              <a:miter/>
            </a:ln>
          </p:spPr>
        </p:sp>
        <p:sp>
          <p:nvSpPr>
            <p:cNvPr name="TextBox 4" id="4"/>
            <p:cNvSpPr txBox="true"/>
            <p:nvPr/>
          </p:nvSpPr>
          <p:spPr>
            <a:xfrm>
              <a:off x="0" y="-85725"/>
              <a:ext cx="4362887" cy="2433301"/>
            </a:xfrm>
            <a:prstGeom prst="rect">
              <a:avLst/>
            </a:prstGeom>
          </p:spPr>
          <p:txBody>
            <a:bodyPr anchor="ctr" rtlCol="false" tIns="50800" lIns="50800" bIns="50800" rIns="50800"/>
            <a:lstStyle/>
            <a:p>
              <a:pPr algn="ctr">
                <a:lnSpc>
                  <a:spcPts val="3174"/>
                </a:lnSpc>
              </a:pPr>
            </a:p>
          </p:txBody>
        </p:sp>
      </p:grpSp>
      <p:sp>
        <p:nvSpPr>
          <p:cNvPr name="Freeform 5" id="5"/>
          <p:cNvSpPr/>
          <p:nvPr/>
        </p:nvSpPr>
        <p:spPr>
          <a:xfrm flipH="false" flipV="false" rot="0">
            <a:off x="16706189" y="219173"/>
            <a:ext cx="720479" cy="1619054"/>
          </a:xfrm>
          <a:custGeom>
            <a:avLst/>
            <a:gdLst/>
            <a:ahLst/>
            <a:cxnLst/>
            <a:rect r="r" b="b" t="t" l="l"/>
            <a:pathLst>
              <a:path h="1619054" w="720479">
                <a:moveTo>
                  <a:pt x="0" y="0"/>
                </a:moveTo>
                <a:lnTo>
                  <a:pt x="720479" y="0"/>
                </a:lnTo>
                <a:lnTo>
                  <a:pt x="720479" y="1619054"/>
                </a:lnTo>
                <a:lnTo>
                  <a:pt x="0" y="1619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861332" y="744511"/>
            <a:ext cx="7701456" cy="8855716"/>
            <a:chOff x="0" y="0"/>
            <a:chExt cx="10268608" cy="11807621"/>
          </a:xfrm>
        </p:grpSpPr>
        <p:sp>
          <p:nvSpPr>
            <p:cNvPr name="TextBox 7" id="7"/>
            <p:cNvSpPr txBox="true"/>
            <p:nvPr/>
          </p:nvSpPr>
          <p:spPr>
            <a:xfrm rot="0">
              <a:off x="0" y="-47625"/>
              <a:ext cx="5134304" cy="4209084"/>
            </a:xfrm>
            <a:prstGeom prst="rect">
              <a:avLst/>
            </a:prstGeom>
          </p:spPr>
          <p:txBody>
            <a:bodyPr anchor="t" rtlCol="false" tIns="0" lIns="0" bIns="0" rIns="0">
              <a:spAutoFit/>
            </a:bodyPr>
            <a:lstStyle/>
            <a:p>
              <a:pPr algn="l">
                <a:lnSpc>
                  <a:spcPts val="3146"/>
                </a:lnSpc>
              </a:pPr>
              <a:r>
                <a:rPr lang="en-US" sz="2247">
                  <a:solidFill>
                    <a:srgbClr val="000000">
                      <a:alpha val="26667"/>
                    </a:srgbClr>
                  </a:solidFill>
                  <a:latin typeface="Schoolbell"/>
                  <a:ea typeface="Schoolbell"/>
                  <a:cs typeface="Schoolbell"/>
                  <a:sym typeface="Schoolbell"/>
                </a:rPr>
                <a:t>Lorem ipsum dolor sit amet, consectetur adipiscing elit. Vivamus quis ultrices felis. Fusce sapien nunc, posuere at mauris sed, sagittis luctus erat. Integer sollicitudin pellentesque dolor ac suscipit. Duis quis commodo mauris. </a:t>
              </a:r>
            </a:p>
          </p:txBody>
        </p:sp>
        <p:sp>
          <p:nvSpPr>
            <p:cNvPr name="TextBox 8" id="8"/>
            <p:cNvSpPr txBox="true"/>
            <p:nvPr/>
          </p:nvSpPr>
          <p:spPr>
            <a:xfrm rot="0">
              <a:off x="0" y="3736964"/>
              <a:ext cx="5134304" cy="4209084"/>
            </a:xfrm>
            <a:prstGeom prst="rect">
              <a:avLst/>
            </a:prstGeom>
          </p:spPr>
          <p:txBody>
            <a:bodyPr anchor="t" rtlCol="false" tIns="0" lIns="0" bIns="0" rIns="0">
              <a:spAutoFit/>
            </a:bodyPr>
            <a:lstStyle/>
            <a:p>
              <a:pPr algn="l">
                <a:lnSpc>
                  <a:spcPts val="3146"/>
                </a:lnSpc>
              </a:pPr>
              <a:r>
                <a:rPr lang="en-US" sz="2247">
                  <a:solidFill>
                    <a:srgbClr val="000000">
                      <a:alpha val="26667"/>
                    </a:srgbClr>
                  </a:solidFill>
                  <a:latin typeface="Schoolbell"/>
                  <a:ea typeface="Schoolbell"/>
                  <a:cs typeface="Schoolbell"/>
                  <a:sym typeface="Schoolbell"/>
                </a:rPr>
                <a:t>Lorem ipsum dolor sit amet, consectetur adipiscing elit. Vivamus quis ultrices felis. Fusce sapien nunc, posuere at mauris sed, sagittis luctus erat. Integer sollicitudin pellentesque dolor ac suscipit. Duis quis commodo mauris. </a:t>
              </a:r>
            </a:p>
          </p:txBody>
        </p:sp>
        <p:sp>
          <p:nvSpPr>
            <p:cNvPr name="TextBox 9" id="9"/>
            <p:cNvSpPr txBox="true"/>
            <p:nvPr/>
          </p:nvSpPr>
          <p:spPr>
            <a:xfrm rot="0">
              <a:off x="223157" y="331294"/>
              <a:ext cx="5134304" cy="4209084"/>
            </a:xfrm>
            <a:prstGeom prst="rect">
              <a:avLst/>
            </a:prstGeom>
          </p:spPr>
          <p:txBody>
            <a:bodyPr anchor="t" rtlCol="false" tIns="0" lIns="0" bIns="0" rIns="0">
              <a:spAutoFit/>
            </a:bodyPr>
            <a:lstStyle/>
            <a:p>
              <a:pPr algn="l">
                <a:lnSpc>
                  <a:spcPts val="3146"/>
                </a:lnSpc>
              </a:pPr>
              <a:r>
                <a:rPr lang="en-US" sz="2247">
                  <a:solidFill>
                    <a:srgbClr val="000000">
                      <a:alpha val="26667"/>
                    </a:srgbClr>
                  </a:solidFill>
                  <a:latin typeface="Schoolbell"/>
                  <a:ea typeface="Schoolbell"/>
                  <a:cs typeface="Schoolbell"/>
                  <a:sym typeface="Schoolbell"/>
                </a:rPr>
                <a:t>Lorem ipsum dolor sit amet, consectetur adipiscing elit. Vivamus quis ultrices felis. Fusce sapien nunc, posuere at mauris sed, sagittis luctus erat. Integer sollicitudin pellentesque dolor ac suscipit. Duis quis commodo mauris. </a:t>
              </a:r>
            </a:p>
          </p:txBody>
        </p:sp>
        <p:sp>
          <p:nvSpPr>
            <p:cNvPr name="TextBox 10" id="10"/>
            <p:cNvSpPr txBox="true"/>
            <p:nvPr/>
          </p:nvSpPr>
          <p:spPr>
            <a:xfrm rot="0">
              <a:off x="4033269" y="-47625"/>
              <a:ext cx="5134304" cy="4209084"/>
            </a:xfrm>
            <a:prstGeom prst="rect">
              <a:avLst/>
            </a:prstGeom>
          </p:spPr>
          <p:txBody>
            <a:bodyPr anchor="t" rtlCol="false" tIns="0" lIns="0" bIns="0" rIns="0">
              <a:spAutoFit/>
            </a:bodyPr>
            <a:lstStyle/>
            <a:p>
              <a:pPr algn="l">
                <a:lnSpc>
                  <a:spcPts val="3146"/>
                </a:lnSpc>
              </a:pPr>
              <a:r>
                <a:rPr lang="en-US" sz="2247">
                  <a:solidFill>
                    <a:srgbClr val="000000">
                      <a:alpha val="26667"/>
                    </a:srgbClr>
                  </a:solidFill>
                  <a:latin typeface="Schoolbell"/>
                  <a:ea typeface="Schoolbell"/>
                  <a:cs typeface="Schoolbell"/>
                  <a:sym typeface="Schoolbell"/>
                </a:rPr>
                <a:t>Lorem ipsum dolor sit amet, consectetur adipiscing elit. Vivamus quis ultrices felis. Fusce sapien nunc, posuere at mauris sed, sagittis luctus erat. Integer sollicitudin pellentesque dolor ac suscipit. Duis quis commodo mauris. </a:t>
              </a:r>
            </a:p>
          </p:txBody>
        </p:sp>
        <p:sp>
          <p:nvSpPr>
            <p:cNvPr name="TextBox 11" id="11"/>
            <p:cNvSpPr txBox="true"/>
            <p:nvPr/>
          </p:nvSpPr>
          <p:spPr>
            <a:xfrm rot="0">
              <a:off x="5134304" y="71846"/>
              <a:ext cx="5134304" cy="4209084"/>
            </a:xfrm>
            <a:prstGeom prst="rect">
              <a:avLst/>
            </a:prstGeom>
          </p:spPr>
          <p:txBody>
            <a:bodyPr anchor="t" rtlCol="false" tIns="0" lIns="0" bIns="0" rIns="0">
              <a:spAutoFit/>
            </a:bodyPr>
            <a:lstStyle/>
            <a:p>
              <a:pPr algn="l">
                <a:lnSpc>
                  <a:spcPts val="3146"/>
                </a:lnSpc>
              </a:pPr>
              <a:r>
                <a:rPr lang="en-US" sz="2247">
                  <a:solidFill>
                    <a:srgbClr val="000000">
                      <a:alpha val="26667"/>
                    </a:srgbClr>
                  </a:solidFill>
                  <a:latin typeface="Schoolbell"/>
                  <a:ea typeface="Schoolbell"/>
                  <a:cs typeface="Schoolbell"/>
                  <a:sym typeface="Schoolbell"/>
                </a:rPr>
                <a:t>Lorem ipsum dolor sit amet, consectetur adipiscing elit. Vivamus quis ultrices felis. Fusce sapien nunc, posuere at mauris sed, sagittis luctus erat. Integer sollicitudin pellentesque dolor ac suscipit. Duis quis commodo mauris. </a:t>
              </a:r>
            </a:p>
          </p:txBody>
        </p:sp>
        <p:sp>
          <p:nvSpPr>
            <p:cNvPr name="TextBox 12" id="12"/>
            <p:cNvSpPr txBox="true"/>
            <p:nvPr/>
          </p:nvSpPr>
          <p:spPr>
            <a:xfrm rot="0">
              <a:off x="3695261" y="3736964"/>
              <a:ext cx="5134304" cy="4209084"/>
            </a:xfrm>
            <a:prstGeom prst="rect">
              <a:avLst/>
            </a:prstGeom>
          </p:spPr>
          <p:txBody>
            <a:bodyPr anchor="t" rtlCol="false" tIns="0" lIns="0" bIns="0" rIns="0">
              <a:spAutoFit/>
            </a:bodyPr>
            <a:lstStyle/>
            <a:p>
              <a:pPr algn="l">
                <a:lnSpc>
                  <a:spcPts val="3146"/>
                </a:lnSpc>
              </a:pPr>
              <a:r>
                <a:rPr lang="en-US" sz="2247">
                  <a:solidFill>
                    <a:srgbClr val="000000">
                      <a:alpha val="26667"/>
                    </a:srgbClr>
                  </a:solidFill>
                  <a:latin typeface="Schoolbell"/>
                  <a:ea typeface="Schoolbell"/>
                  <a:cs typeface="Schoolbell"/>
                  <a:sym typeface="Schoolbell"/>
                </a:rPr>
                <a:t>Lorem ipsum dolor sit amet, consectetur adipiscing elit. Vivamus quis ultrices felis. Fusce sapien nunc, posuere at mauris sed, sagittis luctus erat. Integer sollicitudin pellentesque dolor ac suscipit. Duis quis commodo mauris. </a:t>
              </a:r>
            </a:p>
          </p:txBody>
        </p:sp>
        <p:sp>
          <p:nvSpPr>
            <p:cNvPr name="TextBox 13" id="13"/>
            <p:cNvSpPr txBox="true"/>
            <p:nvPr/>
          </p:nvSpPr>
          <p:spPr>
            <a:xfrm rot="0">
              <a:off x="0" y="7142635"/>
              <a:ext cx="5134304" cy="4209084"/>
            </a:xfrm>
            <a:prstGeom prst="rect">
              <a:avLst/>
            </a:prstGeom>
          </p:spPr>
          <p:txBody>
            <a:bodyPr anchor="t" rtlCol="false" tIns="0" lIns="0" bIns="0" rIns="0">
              <a:spAutoFit/>
            </a:bodyPr>
            <a:lstStyle/>
            <a:p>
              <a:pPr algn="l">
                <a:lnSpc>
                  <a:spcPts val="3146"/>
                </a:lnSpc>
              </a:pPr>
              <a:r>
                <a:rPr lang="en-US" sz="2247">
                  <a:solidFill>
                    <a:srgbClr val="000000">
                      <a:alpha val="26667"/>
                    </a:srgbClr>
                  </a:solidFill>
                  <a:latin typeface="Schoolbell"/>
                  <a:ea typeface="Schoolbell"/>
                  <a:cs typeface="Schoolbell"/>
                  <a:sym typeface="Schoolbell"/>
                </a:rPr>
                <a:t>Lorem ipsum dolor sit amet, consectetur adipiscing elit. Vivamus quis ultrices felis. Fusce sapien nunc, posuere at mauris sed, sagittis luctus erat. Integer sollicitudin pellentesque dolor ac suscipit. Duis quis commodo mauris. </a:t>
              </a:r>
            </a:p>
          </p:txBody>
        </p:sp>
        <p:sp>
          <p:nvSpPr>
            <p:cNvPr name="TextBox 14" id="14"/>
            <p:cNvSpPr txBox="true"/>
            <p:nvPr/>
          </p:nvSpPr>
          <p:spPr>
            <a:xfrm rot="0">
              <a:off x="4368935" y="7142635"/>
              <a:ext cx="5134304" cy="4209084"/>
            </a:xfrm>
            <a:prstGeom prst="rect">
              <a:avLst/>
            </a:prstGeom>
          </p:spPr>
          <p:txBody>
            <a:bodyPr anchor="t" rtlCol="false" tIns="0" lIns="0" bIns="0" rIns="0">
              <a:spAutoFit/>
            </a:bodyPr>
            <a:lstStyle/>
            <a:p>
              <a:pPr algn="l">
                <a:lnSpc>
                  <a:spcPts val="3146"/>
                </a:lnSpc>
              </a:pPr>
              <a:r>
                <a:rPr lang="en-US" sz="2247">
                  <a:solidFill>
                    <a:srgbClr val="000000">
                      <a:alpha val="26667"/>
                    </a:srgbClr>
                  </a:solidFill>
                  <a:latin typeface="Schoolbell"/>
                  <a:ea typeface="Schoolbell"/>
                  <a:cs typeface="Schoolbell"/>
                  <a:sym typeface="Schoolbell"/>
                </a:rPr>
                <a:t>Lorem ipsum dolor sit amet, consectetur adipiscing elit. Vivamus quis ultrices felis. Fusce sapien nunc, posuere at mauris sed, sagittis luctus erat. Integer sollicitudin pellentesque dolor ac suscipit. Duis quis commodo mauris. </a:t>
              </a:r>
            </a:p>
          </p:txBody>
        </p:sp>
        <p:sp>
          <p:nvSpPr>
            <p:cNvPr name="TextBox 15" id="15"/>
            <p:cNvSpPr txBox="true"/>
            <p:nvPr/>
          </p:nvSpPr>
          <p:spPr>
            <a:xfrm rot="0">
              <a:off x="4368935" y="4233305"/>
              <a:ext cx="5134304" cy="4209084"/>
            </a:xfrm>
            <a:prstGeom prst="rect">
              <a:avLst/>
            </a:prstGeom>
          </p:spPr>
          <p:txBody>
            <a:bodyPr anchor="t" rtlCol="false" tIns="0" lIns="0" bIns="0" rIns="0">
              <a:spAutoFit/>
            </a:bodyPr>
            <a:lstStyle/>
            <a:p>
              <a:pPr algn="l">
                <a:lnSpc>
                  <a:spcPts val="3146"/>
                </a:lnSpc>
              </a:pPr>
              <a:r>
                <a:rPr lang="en-US" sz="2247">
                  <a:solidFill>
                    <a:srgbClr val="000000">
                      <a:alpha val="26667"/>
                    </a:srgbClr>
                  </a:solidFill>
                  <a:latin typeface="Schoolbell"/>
                  <a:ea typeface="Schoolbell"/>
                  <a:cs typeface="Schoolbell"/>
                  <a:sym typeface="Schoolbell"/>
                </a:rPr>
                <a:t>Lorem ipsum dolor sit amet, consectetur adipiscing elit. Vivamus quis ultrices felis. Fusce sapien nunc, posuere at mauris sed, sagittis luctus erat. Integer sollicitudin pellentesque dolor ac suscipit. Duis quis commodo mauris. </a:t>
              </a:r>
            </a:p>
          </p:txBody>
        </p:sp>
        <p:sp>
          <p:nvSpPr>
            <p:cNvPr name="TextBox 16" id="16"/>
            <p:cNvSpPr txBox="true"/>
            <p:nvPr/>
          </p:nvSpPr>
          <p:spPr>
            <a:xfrm rot="0">
              <a:off x="0" y="7598537"/>
              <a:ext cx="5134304" cy="4209084"/>
            </a:xfrm>
            <a:prstGeom prst="rect">
              <a:avLst/>
            </a:prstGeom>
          </p:spPr>
          <p:txBody>
            <a:bodyPr anchor="t" rtlCol="false" tIns="0" lIns="0" bIns="0" rIns="0">
              <a:spAutoFit/>
            </a:bodyPr>
            <a:lstStyle/>
            <a:p>
              <a:pPr algn="l">
                <a:lnSpc>
                  <a:spcPts val="3146"/>
                </a:lnSpc>
              </a:pPr>
              <a:r>
                <a:rPr lang="en-US" sz="2247">
                  <a:solidFill>
                    <a:srgbClr val="000000">
                      <a:alpha val="26667"/>
                    </a:srgbClr>
                  </a:solidFill>
                  <a:latin typeface="Schoolbell"/>
                  <a:ea typeface="Schoolbell"/>
                  <a:cs typeface="Schoolbell"/>
                  <a:sym typeface="Schoolbell"/>
                </a:rPr>
                <a:t>Lorem ipsum dolor sit amet, consectetur adipiscing elit. Vivamus quis ultrices felis. Fusce sapien nunc, posuere at mauris sed, sagittis luctus erat. Integer sollicitudin pellentesque dolor ac suscipit. Duis quis commodo mauris. </a:t>
              </a:r>
            </a:p>
          </p:txBody>
        </p:sp>
      </p:grpSp>
      <p:grpSp>
        <p:nvGrpSpPr>
          <p:cNvPr name="Group 17" id="17"/>
          <p:cNvGrpSpPr/>
          <p:nvPr/>
        </p:nvGrpSpPr>
        <p:grpSpPr>
          <a:xfrm rot="0">
            <a:off x="1733794" y="2967153"/>
            <a:ext cx="5956532" cy="6359429"/>
            <a:chOff x="0" y="0"/>
            <a:chExt cx="7942042" cy="8479238"/>
          </a:xfrm>
        </p:grpSpPr>
        <p:sp>
          <p:nvSpPr>
            <p:cNvPr name="Freeform 18" id="18"/>
            <p:cNvSpPr/>
            <p:nvPr/>
          </p:nvSpPr>
          <p:spPr>
            <a:xfrm flipH="false" flipV="false" rot="0">
              <a:off x="474944" y="0"/>
              <a:ext cx="6992154" cy="6524105"/>
            </a:xfrm>
            <a:custGeom>
              <a:avLst/>
              <a:gdLst/>
              <a:ahLst/>
              <a:cxnLst/>
              <a:rect r="r" b="b" t="t" l="l"/>
              <a:pathLst>
                <a:path h="6524105" w="6992154">
                  <a:moveTo>
                    <a:pt x="0" y="0"/>
                  </a:moveTo>
                  <a:lnTo>
                    <a:pt x="6992154" y="0"/>
                  </a:lnTo>
                  <a:lnTo>
                    <a:pt x="6992154" y="6524105"/>
                  </a:lnTo>
                  <a:lnTo>
                    <a:pt x="0" y="6524105"/>
                  </a:lnTo>
                  <a:lnTo>
                    <a:pt x="0" y="0"/>
                  </a:lnTo>
                  <a:close/>
                </a:path>
              </a:pathLst>
            </a:custGeom>
            <a:blipFill>
              <a:blip r:embed="rId4"/>
              <a:stretch>
                <a:fillRect l="-49293" t="-38024" r="-51177" b="-8075"/>
              </a:stretch>
            </a:blipFill>
          </p:spPr>
        </p:sp>
        <p:sp>
          <p:nvSpPr>
            <p:cNvPr name="TextBox 19" id="19"/>
            <p:cNvSpPr txBox="true"/>
            <p:nvPr/>
          </p:nvSpPr>
          <p:spPr>
            <a:xfrm rot="0">
              <a:off x="0" y="5990564"/>
              <a:ext cx="7942042" cy="2488675"/>
            </a:xfrm>
            <a:prstGeom prst="rect">
              <a:avLst/>
            </a:prstGeom>
          </p:spPr>
          <p:txBody>
            <a:bodyPr anchor="t" rtlCol="false" tIns="0" lIns="0" bIns="0" rIns="0">
              <a:spAutoFit/>
            </a:bodyPr>
            <a:lstStyle/>
            <a:p>
              <a:pPr algn="ctr" marL="0" indent="0" lvl="0">
                <a:lnSpc>
                  <a:spcPts val="15840"/>
                </a:lnSpc>
                <a:spcBef>
                  <a:spcPct val="0"/>
                </a:spcBef>
              </a:pPr>
              <a:r>
                <a:rPr lang="en-US" sz="11314">
                  <a:solidFill>
                    <a:srgbClr val="FFFFFF"/>
                  </a:solidFill>
                  <a:latin typeface="Shlop"/>
                  <a:ea typeface="Shlop"/>
                  <a:cs typeface="Shlop"/>
                  <a:sym typeface="Shlop"/>
                </a:rPr>
                <a:t>caos digital</a:t>
              </a:r>
            </a:p>
          </p:txBody>
        </p:sp>
      </p:grpSp>
      <p:sp>
        <p:nvSpPr>
          <p:cNvPr name="Freeform 20" id="20"/>
          <p:cNvSpPr/>
          <p:nvPr/>
        </p:nvSpPr>
        <p:spPr>
          <a:xfrm flipH="false" flipV="false" rot="0">
            <a:off x="8910310" y="1718762"/>
            <a:ext cx="1016558" cy="1025904"/>
          </a:xfrm>
          <a:custGeom>
            <a:avLst/>
            <a:gdLst/>
            <a:ahLst/>
            <a:cxnLst/>
            <a:rect r="r" b="b" t="t" l="l"/>
            <a:pathLst>
              <a:path h="1025904" w="1016558">
                <a:moveTo>
                  <a:pt x="0" y="0"/>
                </a:moveTo>
                <a:lnTo>
                  <a:pt x="1016558" y="0"/>
                </a:lnTo>
                <a:lnTo>
                  <a:pt x="1016558" y="1025904"/>
                </a:lnTo>
                <a:lnTo>
                  <a:pt x="0" y="1025904"/>
                </a:lnTo>
                <a:lnTo>
                  <a:pt x="0" y="0"/>
                </a:lnTo>
                <a:close/>
              </a:path>
            </a:pathLst>
          </a:custGeom>
          <a:blipFill>
            <a:blip r:embed="rId5"/>
            <a:stretch>
              <a:fillRect l="-142699" t="-42663" r="-35059" b="-44492"/>
            </a:stretch>
          </a:blipFill>
        </p:spPr>
      </p:sp>
      <p:sp>
        <p:nvSpPr>
          <p:cNvPr name="TextBox 21" id="21"/>
          <p:cNvSpPr txBox="true"/>
          <p:nvPr/>
        </p:nvSpPr>
        <p:spPr>
          <a:xfrm rot="0">
            <a:off x="10184711" y="1391499"/>
            <a:ext cx="6521478" cy="1575654"/>
          </a:xfrm>
          <a:prstGeom prst="rect">
            <a:avLst/>
          </a:prstGeom>
        </p:spPr>
        <p:txBody>
          <a:bodyPr anchor="t" rtlCol="false" tIns="0" lIns="0" bIns="0" rIns="0">
            <a:spAutoFit/>
          </a:bodyPr>
          <a:lstStyle/>
          <a:p>
            <a:pPr algn="l" marL="0" indent="0" lvl="0">
              <a:lnSpc>
                <a:spcPts val="4231"/>
              </a:lnSpc>
            </a:pPr>
            <a:r>
              <a:rPr lang="en-US" sz="2677" spc="251">
                <a:solidFill>
                  <a:srgbClr val="05061C"/>
                </a:solidFill>
                <a:latin typeface="Schoolbell"/>
                <a:ea typeface="Schoolbell"/>
                <a:cs typeface="Schoolbell"/>
                <a:sym typeface="Schoolbell"/>
              </a:rPr>
              <a:t>ACUMULACIÓN DESCONTROLADA DE ARCHIVOS EN CARPETAS COMO "DESCARGAS" O "DOCUMENTOS"</a:t>
            </a:r>
          </a:p>
        </p:txBody>
      </p:sp>
      <p:sp>
        <p:nvSpPr>
          <p:cNvPr name="TextBox 22" id="22"/>
          <p:cNvSpPr txBox="true"/>
          <p:nvPr/>
        </p:nvSpPr>
        <p:spPr>
          <a:xfrm rot="0">
            <a:off x="10184711" y="3877882"/>
            <a:ext cx="6521478" cy="999597"/>
          </a:xfrm>
          <a:prstGeom prst="rect">
            <a:avLst/>
          </a:prstGeom>
        </p:spPr>
        <p:txBody>
          <a:bodyPr anchor="t" rtlCol="false" tIns="0" lIns="0" bIns="0" rIns="0">
            <a:spAutoFit/>
          </a:bodyPr>
          <a:lstStyle/>
          <a:p>
            <a:pPr algn="l" marL="0" indent="0" lvl="0">
              <a:lnSpc>
                <a:spcPts val="4073"/>
              </a:lnSpc>
            </a:pPr>
            <a:r>
              <a:rPr lang="en-US" sz="2577" spc="242">
                <a:solidFill>
                  <a:srgbClr val="05061C"/>
                </a:solidFill>
                <a:latin typeface="Schoolbell"/>
                <a:ea typeface="Schoolbell"/>
                <a:cs typeface="Schoolbell"/>
                <a:sym typeface="Schoolbell"/>
              </a:rPr>
              <a:t>TAREAS MANUALES REPETITIVAS QUE PROVOCAN FATIGA Y ERRORES HUMANOS</a:t>
            </a:r>
          </a:p>
        </p:txBody>
      </p:sp>
      <p:sp>
        <p:nvSpPr>
          <p:cNvPr name="TextBox 23" id="23"/>
          <p:cNvSpPr txBox="true"/>
          <p:nvPr/>
        </p:nvSpPr>
        <p:spPr>
          <a:xfrm rot="0">
            <a:off x="10184711" y="5778682"/>
            <a:ext cx="6521478" cy="1575654"/>
          </a:xfrm>
          <a:prstGeom prst="rect">
            <a:avLst/>
          </a:prstGeom>
        </p:spPr>
        <p:txBody>
          <a:bodyPr anchor="t" rtlCol="false" tIns="0" lIns="0" bIns="0" rIns="0">
            <a:spAutoFit/>
          </a:bodyPr>
          <a:lstStyle/>
          <a:p>
            <a:pPr algn="l" marL="0" indent="0" lvl="0">
              <a:lnSpc>
                <a:spcPts val="4231"/>
              </a:lnSpc>
            </a:pPr>
            <a:r>
              <a:rPr lang="en-US" sz="2677" spc="251">
                <a:solidFill>
                  <a:srgbClr val="05061C"/>
                </a:solidFill>
                <a:latin typeface="Schoolbell"/>
                <a:ea typeface="Schoolbell"/>
                <a:cs typeface="Schoolbell"/>
                <a:sym typeface="Schoolbell"/>
              </a:rPr>
              <a:t>PÉRDIDA DE TIEMPO VALIOSO BUSCANDO INFORMACIÓN ENTRE EL DESORDEN.</a:t>
            </a:r>
          </a:p>
        </p:txBody>
      </p:sp>
      <p:sp>
        <p:nvSpPr>
          <p:cNvPr name="Freeform 24" id="24"/>
          <p:cNvSpPr/>
          <p:nvPr/>
        </p:nvSpPr>
        <p:spPr>
          <a:xfrm flipH="false" flipV="false" rot="0">
            <a:off x="10934728" y="8421205"/>
            <a:ext cx="7003469" cy="1865795"/>
          </a:xfrm>
          <a:custGeom>
            <a:avLst/>
            <a:gdLst/>
            <a:ahLst/>
            <a:cxnLst/>
            <a:rect r="r" b="b" t="t" l="l"/>
            <a:pathLst>
              <a:path h="1865795" w="7003469">
                <a:moveTo>
                  <a:pt x="0" y="0"/>
                </a:moveTo>
                <a:lnTo>
                  <a:pt x="7003469" y="0"/>
                </a:lnTo>
                <a:lnTo>
                  <a:pt x="7003469" y="1865795"/>
                </a:lnTo>
                <a:lnTo>
                  <a:pt x="0" y="1865795"/>
                </a:lnTo>
                <a:lnTo>
                  <a:pt x="0" y="0"/>
                </a:lnTo>
                <a:close/>
              </a:path>
            </a:pathLst>
          </a:custGeom>
          <a:blipFill>
            <a:blip r:embed="rId6"/>
            <a:stretch>
              <a:fillRect l="-16394" t="-218721" r="-15808" b="-18721"/>
            </a:stretch>
          </a:blipFill>
        </p:spPr>
      </p:sp>
      <p:sp>
        <p:nvSpPr>
          <p:cNvPr name="TextBox 25" id="25"/>
          <p:cNvSpPr txBox="true"/>
          <p:nvPr/>
        </p:nvSpPr>
        <p:spPr>
          <a:xfrm rot="0">
            <a:off x="12739160" y="8822778"/>
            <a:ext cx="4981504" cy="747834"/>
          </a:xfrm>
          <a:prstGeom prst="rect">
            <a:avLst/>
          </a:prstGeom>
        </p:spPr>
        <p:txBody>
          <a:bodyPr anchor="t" rtlCol="false" tIns="0" lIns="0" bIns="0" rIns="0">
            <a:spAutoFit/>
          </a:bodyPr>
          <a:lstStyle/>
          <a:p>
            <a:pPr algn="l">
              <a:lnSpc>
                <a:spcPts val="2910"/>
              </a:lnSpc>
            </a:pPr>
            <a:r>
              <a:rPr lang="en-US" sz="2508">
                <a:solidFill>
                  <a:srgbClr val="05061C"/>
                </a:solidFill>
                <a:latin typeface="Schoolbell"/>
                <a:ea typeface="Schoolbell"/>
                <a:cs typeface="Schoolbell"/>
                <a:sym typeface="Schoolbell"/>
              </a:rPr>
              <a:t>Necesitamos una solución automática que trabaje por nosotros</a:t>
            </a:r>
          </a:p>
        </p:txBody>
      </p:sp>
      <p:sp>
        <p:nvSpPr>
          <p:cNvPr name="Freeform 26" id="26"/>
          <p:cNvSpPr/>
          <p:nvPr/>
        </p:nvSpPr>
        <p:spPr>
          <a:xfrm flipH="false" flipV="false" rot="0">
            <a:off x="8910310" y="3912353"/>
            <a:ext cx="1016558" cy="1025904"/>
          </a:xfrm>
          <a:custGeom>
            <a:avLst/>
            <a:gdLst/>
            <a:ahLst/>
            <a:cxnLst/>
            <a:rect r="r" b="b" t="t" l="l"/>
            <a:pathLst>
              <a:path h="1025904" w="1016558">
                <a:moveTo>
                  <a:pt x="0" y="0"/>
                </a:moveTo>
                <a:lnTo>
                  <a:pt x="1016558" y="0"/>
                </a:lnTo>
                <a:lnTo>
                  <a:pt x="1016558" y="1025904"/>
                </a:lnTo>
                <a:lnTo>
                  <a:pt x="0" y="1025904"/>
                </a:lnTo>
                <a:lnTo>
                  <a:pt x="0" y="0"/>
                </a:lnTo>
                <a:close/>
              </a:path>
            </a:pathLst>
          </a:custGeom>
          <a:blipFill>
            <a:blip r:embed="rId5"/>
            <a:stretch>
              <a:fillRect l="-142699" t="-42663" r="-35059" b="-44492"/>
            </a:stretch>
          </a:blipFill>
        </p:spPr>
      </p:sp>
      <p:sp>
        <p:nvSpPr>
          <p:cNvPr name="Freeform 27" id="27"/>
          <p:cNvSpPr/>
          <p:nvPr/>
        </p:nvSpPr>
        <p:spPr>
          <a:xfrm flipH="false" flipV="false" rot="0">
            <a:off x="8910310" y="6105945"/>
            <a:ext cx="1016558" cy="1025904"/>
          </a:xfrm>
          <a:custGeom>
            <a:avLst/>
            <a:gdLst/>
            <a:ahLst/>
            <a:cxnLst/>
            <a:rect r="r" b="b" t="t" l="l"/>
            <a:pathLst>
              <a:path h="1025904" w="1016558">
                <a:moveTo>
                  <a:pt x="0" y="0"/>
                </a:moveTo>
                <a:lnTo>
                  <a:pt x="1016558" y="0"/>
                </a:lnTo>
                <a:lnTo>
                  <a:pt x="1016558" y="1025903"/>
                </a:lnTo>
                <a:lnTo>
                  <a:pt x="0" y="1025903"/>
                </a:lnTo>
                <a:lnTo>
                  <a:pt x="0" y="0"/>
                </a:lnTo>
                <a:close/>
              </a:path>
            </a:pathLst>
          </a:custGeom>
          <a:blipFill>
            <a:blip r:embed="rId5"/>
            <a:stretch>
              <a:fillRect l="-142699" t="-42663" r="-35059" b="-44492"/>
            </a:stretch>
          </a:blipFill>
        </p:spPr>
      </p:sp>
      <p:sp>
        <p:nvSpPr>
          <p:cNvPr name="TextBox 28" id="28"/>
          <p:cNvSpPr txBox="true"/>
          <p:nvPr/>
        </p:nvSpPr>
        <p:spPr>
          <a:xfrm rot="0">
            <a:off x="1159237" y="1173729"/>
            <a:ext cx="7751073" cy="1570937"/>
          </a:xfrm>
          <a:prstGeom prst="rect">
            <a:avLst/>
          </a:prstGeom>
        </p:spPr>
        <p:txBody>
          <a:bodyPr anchor="t" rtlCol="false" tIns="0" lIns="0" bIns="0" rIns="0">
            <a:spAutoFit/>
          </a:bodyPr>
          <a:lstStyle/>
          <a:p>
            <a:pPr algn="ctr">
              <a:lnSpc>
                <a:spcPts val="5720"/>
              </a:lnSpc>
            </a:pPr>
            <a:r>
              <a:rPr lang="en-US" sz="5200" spc="488">
                <a:solidFill>
                  <a:srgbClr val="05061C"/>
                </a:solidFill>
                <a:latin typeface="Bungee"/>
                <a:ea typeface="Bungee"/>
                <a:cs typeface="Bungee"/>
                <a:sym typeface="Bungee"/>
              </a:rPr>
              <a:t>NUESTRO VILLANO</a:t>
            </a:r>
          </a:p>
          <a:p>
            <a:pPr algn="ctr" marL="0" indent="0" lvl="0">
              <a:lnSpc>
                <a:spcPts val="5720"/>
              </a:lnSpc>
              <a:spcBef>
                <a:spcPct val="0"/>
              </a:spcBef>
            </a:pPr>
            <a:r>
              <a:rPr lang="en-US" sz="5200" spc="488">
                <a:solidFill>
                  <a:srgbClr val="05061C"/>
                </a:solidFill>
                <a:latin typeface="Bungee"/>
                <a:ea typeface="Bungee"/>
                <a:cs typeface="Bungee"/>
                <a:sym typeface="Bungee"/>
              </a:rPr>
              <a:t>DEL DIA A DIA</a:t>
            </a:r>
          </a:p>
        </p:txBody>
      </p:sp>
    </p:spTree>
  </p:cSld>
  <p:clrMapOvr>
    <a:masterClrMapping/>
  </p:clrMapOvr>
  <p:transition spd="fast">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84784"/>
        </a:solidFill>
      </p:bgPr>
    </p:bg>
    <p:spTree>
      <p:nvGrpSpPr>
        <p:cNvPr id="1" name=""/>
        <p:cNvGrpSpPr/>
        <p:nvPr/>
      </p:nvGrpSpPr>
      <p:grpSpPr>
        <a:xfrm>
          <a:off x="0" y="0"/>
          <a:ext cx="0" cy="0"/>
          <a:chOff x="0" y="0"/>
          <a:chExt cx="0" cy="0"/>
        </a:xfrm>
      </p:grpSpPr>
      <p:grpSp>
        <p:nvGrpSpPr>
          <p:cNvPr name="Group 2" id="2"/>
          <p:cNvGrpSpPr/>
          <p:nvPr/>
        </p:nvGrpSpPr>
        <p:grpSpPr>
          <a:xfrm rot="0">
            <a:off x="861332" y="686774"/>
            <a:ext cx="16565336" cy="8913453"/>
            <a:chOff x="0" y="0"/>
            <a:chExt cx="4362887" cy="2347576"/>
          </a:xfrm>
        </p:grpSpPr>
        <p:sp>
          <p:nvSpPr>
            <p:cNvPr name="Freeform 3" id="3"/>
            <p:cNvSpPr/>
            <p:nvPr/>
          </p:nvSpPr>
          <p:spPr>
            <a:xfrm flipH="false" flipV="false" rot="0">
              <a:off x="0" y="0"/>
              <a:ext cx="4362887" cy="2347576"/>
            </a:xfrm>
            <a:custGeom>
              <a:avLst/>
              <a:gdLst/>
              <a:ahLst/>
              <a:cxnLst/>
              <a:rect r="r" b="b" t="t" l="l"/>
              <a:pathLst>
                <a:path h="2347576" w="4362887">
                  <a:moveTo>
                    <a:pt x="5141" y="0"/>
                  </a:moveTo>
                  <a:lnTo>
                    <a:pt x="4357746" y="0"/>
                  </a:lnTo>
                  <a:cubicBezTo>
                    <a:pt x="4360585" y="0"/>
                    <a:pt x="4362887" y="2302"/>
                    <a:pt x="4362887" y="5141"/>
                  </a:cubicBezTo>
                  <a:lnTo>
                    <a:pt x="4362887" y="2342435"/>
                  </a:lnTo>
                  <a:cubicBezTo>
                    <a:pt x="4362887" y="2345274"/>
                    <a:pt x="4360585" y="2347576"/>
                    <a:pt x="4357746" y="2347576"/>
                  </a:cubicBezTo>
                  <a:lnTo>
                    <a:pt x="5141" y="2347576"/>
                  </a:lnTo>
                  <a:cubicBezTo>
                    <a:pt x="3777" y="2347576"/>
                    <a:pt x="2470" y="2347034"/>
                    <a:pt x="1506" y="2346070"/>
                  </a:cubicBezTo>
                  <a:cubicBezTo>
                    <a:pt x="542" y="2345106"/>
                    <a:pt x="0" y="2343799"/>
                    <a:pt x="0" y="2342435"/>
                  </a:cubicBezTo>
                  <a:lnTo>
                    <a:pt x="0" y="5141"/>
                  </a:lnTo>
                  <a:cubicBezTo>
                    <a:pt x="0" y="2302"/>
                    <a:pt x="2302" y="0"/>
                    <a:pt x="5141" y="0"/>
                  </a:cubicBezTo>
                  <a:close/>
                </a:path>
              </a:pathLst>
            </a:custGeom>
            <a:solidFill>
              <a:srgbClr val="FFFFFF"/>
            </a:solidFill>
            <a:ln w="66675" cap="sq">
              <a:solidFill>
                <a:srgbClr val="000000"/>
              </a:solidFill>
              <a:prstDash val="solid"/>
              <a:miter/>
            </a:ln>
          </p:spPr>
        </p:sp>
        <p:sp>
          <p:nvSpPr>
            <p:cNvPr name="TextBox 4" id="4"/>
            <p:cNvSpPr txBox="true"/>
            <p:nvPr/>
          </p:nvSpPr>
          <p:spPr>
            <a:xfrm>
              <a:off x="0" y="-85725"/>
              <a:ext cx="4362887" cy="2433301"/>
            </a:xfrm>
            <a:prstGeom prst="rect">
              <a:avLst/>
            </a:prstGeom>
          </p:spPr>
          <p:txBody>
            <a:bodyPr anchor="ctr" rtlCol="false" tIns="50800" lIns="50800" bIns="50800" rIns="50800"/>
            <a:lstStyle/>
            <a:p>
              <a:pPr algn="ctr">
                <a:lnSpc>
                  <a:spcPts val="3174"/>
                </a:lnSpc>
              </a:pPr>
            </a:p>
          </p:txBody>
        </p:sp>
      </p:grpSp>
      <p:sp>
        <p:nvSpPr>
          <p:cNvPr name="TextBox 5" id="5"/>
          <p:cNvSpPr txBox="true"/>
          <p:nvPr/>
        </p:nvSpPr>
        <p:spPr>
          <a:xfrm rot="0">
            <a:off x="1990465" y="1330501"/>
            <a:ext cx="7153535" cy="1314450"/>
          </a:xfrm>
          <a:prstGeom prst="rect">
            <a:avLst/>
          </a:prstGeom>
        </p:spPr>
        <p:txBody>
          <a:bodyPr anchor="t" rtlCol="false" tIns="0" lIns="0" bIns="0" rIns="0">
            <a:spAutoFit/>
          </a:bodyPr>
          <a:lstStyle/>
          <a:p>
            <a:pPr algn="ctr" marL="0" indent="0" lvl="0">
              <a:lnSpc>
                <a:spcPts val="9212"/>
              </a:lnSpc>
            </a:pPr>
            <a:r>
              <a:rPr lang="en-US" sz="7676">
                <a:solidFill>
                  <a:srgbClr val="000000"/>
                </a:solidFill>
                <a:latin typeface="Bungee"/>
                <a:ea typeface="Bungee"/>
                <a:cs typeface="Bungee"/>
                <a:sym typeface="Bungee"/>
              </a:rPr>
              <a:t>OBJETIVO DE</a:t>
            </a:r>
          </a:p>
        </p:txBody>
      </p:sp>
      <p:sp>
        <p:nvSpPr>
          <p:cNvPr name="Freeform 6" id="6"/>
          <p:cNvSpPr/>
          <p:nvPr/>
        </p:nvSpPr>
        <p:spPr>
          <a:xfrm flipH="false" flipV="true" rot="-1862262">
            <a:off x="1689037" y="2575691"/>
            <a:ext cx="1183605" cy="2188484"/>
          </a:xfrm>
          <a:custGeom>
            <a:avLst/>
            <a:gdLst/>
            <a:ahLst/>
            <a:cxnLst/>
            <a:rect r="r" b="b" t="t" l="l"/>
            <a:pathLst>
              <a:path h="2188484" w="1183605">
                <a:moveTo>
                  <a:pt x="0" y="2188484"/>
                </a:moveTo>
                <a:lnTo>
                  <a:pt x="1183605" y="2188484"/>
                </a:lnTo>
                <a:lnTo>
                  <a:pt x="1183605" y="0"/>
                </a:lnTo>
                <a:lnTo>
                  <a:pt x="0" y="0"/>
                </a:lnTo>
                <a:lnTo>
                  <a:pt x="0" y="218848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95383">
            <a:off x="1534987" y="922685"/>
            <a:ext cx="910956" cy="920350"/>
          </a:xfrm>
          <a:custGeom>
            <a:avLst/>
            <a:gdLst/>
            <a:ahLst/>
            <a:cxnLst/>
            <a:rect r="r" b="b" t="t" l="l"/>
            <a:pathLst>
              <a:path h="920350" w="910956">
                <a:moveTo>
                  <a:pt x="0" y="0"/>
                </a:moveTo>
                <a:lnTo>
                  <a:pt x="910957" y="0"/>
                </a:lnTo>
                <a:lnTo>
                  <a:pt x="910957" y="920350"/>
                </a:lnTo>
                <a:lnTo>
                  <a:pt x="0" y="920350"/>
                </a:lnTo>
                <a:lnTo>
                  <a:pt x="0" y="0"/>
                </a:lnTo>
                <a:close/>
              </a:path>
            </a:pathLst>
          </a:custGeom>
          <a:blipFill>
            <a:blip r:embed="rId4"/>
            <a:stretch>
              <a:fillRect l="0" t="0" r="-90511" b="-89118"/>
            </a:stretch>
          </a:blipFill>
        </p:spPr>
      </p:sp>
      <p:sp>
        <p:nvSpPr>
          <p:cNvPr name="Freeform 8" id="8"/>
          <p:cNvSpPr/>
          <p:nvPr/>
        </p:nvSpPr>
        <p:spPr>
          <a:xfrm flipH="false" flipV="false" rot="376780">
            <a:off x="15655113" y="2038016"/>
            <a:ext cx="718084" cy="778410"/>
          </a:xfrm>
          <a:custGeom>
            <a:avLst/>
            <a:gdLst/>
            <a:ahLst/>
            <a:cxnLst/>
            <a:rect r="r" b="b" t="t" l="l"/>
            <a:pathLst>
              <a:path h="778410" w="718084">
                <a:moveTo>
                  <a:pt x="0" y="0"/>
                </a:moveTo>
                <a:lnTo>
                  <a:pt x="718083" y="0"/>
                </a:lnTo>
                <a:lnTo>
                  <a:pt x="718083" y="778411"/>
                </a:lnTo>
                <a:lnTo>
                  <a:pt x="0" y="7784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289308">
            <a:off x="15273904" y="1013439"/>
            <a:ext cx="681583" cy="738843"/>
          </a:xfrm>
          <a:custGeom>
            <a:avLst/>
            <a:gdLst/>
            <a:ahLst/>
            <a:cxnLst/>
            <a:rect r="r" b="b" t="t" l="l"/>
            <a:pathLst>
              <a:path h="738843" w="681583">
                <a:moveTo>
                  <a:pt x="0" y="0"/>
                </a:moveTo>
                <a:lnTo>
                  <a:pt x="681583" y="0"/>
                </a:lnTo>
                <a:lnTo>
                  <a:pt x="681583" y="738843"/>
                </a:lnTo>
                <a:lnTo>
                  <a:pt x="0" y="7388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8782044" y="762947"/>
            <a:ext cx="6462013" cy="2476263"/>
            <a:chOff x="0" y="0"/>
            <a:chExt cx="8616017" cy="3301684"/>
          </a:xfrm>
        </p:grpSpPr>
        <p:sp>
          <p:nvSpPr>
            <p:cNvPr name="TextBox 11" id="11"/>
            <p:cNvSpPr txBox="true"/>
            <p:nvPr/>
          </p:nvSpPr>
          <p:spPr>
            <a:xfrm rot="0">
              <a:off x="2250680" y="247650"/>
              <a:ext cx="6365337" cy="1962808"/>
            </a:xfrm>
            <a:prstGeom prst="rect">
              <a:avLst/>
            </a:prstGeom>
          </p:spPr>
          <p:txBody>
            <a:bodyPr anchor="t" rtlCol="false" tIns="0" lIns="0" bIns="0" rIns="0">
              <a:spAutoFit/>
            </a:bodyPr>
            <a:lstStyle/>
            <a:p>
              <a:pPr algn="ctr">
                <a:lnSpc>
                  <a:spcPts val="7973"/>
                </a:lnSpc>
              </a:pPr>
              <a:r>
                <a:rPr lang="en-US" sz="8761">
                  <a:solidFill>
                    <a:srgbClr val="FBFEFE"/>
                  </a:solidFill>
                  <a:latin typeface="Modak"/>
                  <a:ea typeface="Modak"/>
                  <a:cs typeface="Modak"/>
                  <a:sym typeface="Modak"/>
                </a:rPr>
                <a:t>CAPITÁN</a:t>
              </a:r>
            </a:p>
          </p:txBody>
        </p:sp>
        <p:sp>
          <p:nvSpPr>
            <p:cNvPr name="TextBox 12" id="12"/>
            <p:cNvSpPr txBox="true"/>
            <p:nvPr/>
          </p:nvSpPr>
          <p:spPr>
            <a:xfrm rot="0">
              <a:off x="2428464" y="1195432"/>
              <a:ext cx="6009770" cy="2106253"/>
            </a:xfrm>
            <a:prstGeom prst="rect">
              <a:avLst/>
            </a:prstGeom>
          </p:spPr>
          <p:txBody>
            <a:bodyPr anchor="t" rtlCol="false" tIns="0" lIns="0" bIns="0" rIns="0">
              <a:spAutoFit/>
            </a:bodyPr>
            <a:lstStyle/>
            <a:p>
              <a:pPr algn="ctr">
                <a:lnSpc>
                  <a:spcPts val="8038"/>
                </a:lnSpc>
              </a:pPr>
              <a:r>
                <a:rPr lang="en-US" sz="8833">
                  <a:solidFill>
                    <a:srgbClr val="FBFEFE"/>
                  </a:solidFill>
                  <a:latin typeface="Kawaii RT Shine"/>
                  <a:ea typeface="Kawaii RT Shine"/>
                  <a:cs typeface="Kawaii RT Shine"/>
                  <a:sym typeface="Kawaii RT Shine"/>
                </a:rPr>
                <a:t>FOLDER</a:t>
              </a:r>
            </a:p>
          </p:txBody>
        </p:sp>
        <p:sp>
          <p:nvSpPr>
            <p:cNvPr name="Freeform 13" id="13"/>
            <p:cNvSpPr/>
            <p:nvPr/>
          </p:nvSpPr>
          <p:spPr>
            <a:xfrm flipH="false" flipV="false" rot="0">
              <a:off x="0" y="277951"/>
              <a:ext cx="2839044" cy="2745996"/>
            </a:xfrm>
            <a:custGeom>
              <a:avLst/>
              <a:gdLst/>
              <a:ahLst/>
              <a:cxnLst/>
              <a:rect r="r" b="b" t="t" l="l"/>
              <a:pathLst>
                <a:path h="2745996" w="2839044">
                  <a:moveTo>
                    <a:pt x="0" y="0"/>
                  </a:moveTo>
                  <a:lnTo>
                    <a:pt x="2839044" y="0"/>
                  </a:lnTo>
                  <a:lnTo>
                    <a:pt x="2839044" y="2745996"/>
                  </a:lnTo>
                  <a:lnTo>
                    <a:pt x="0" y="2745996"/>
                  </a:lnTo>
                  <a:lnTo>
                    <a:pt x="0" y="0"/>
                  </a:lnTo>
                  <a:close/>
                </a:path>
              </a:pathLst>
            </a:custGeom>
            <a:blipFill>
              <a:blip r:embed="rId7"/>
              <a:stretch>
                <a:fillRect l="-74123" t="-284643" r="-423599" b="-35580"/>
              </a:stretch>
            </a:blipFill>
          </p:spPr>
        </p:sp>
      </p:grpSp>
      <p:grpSp>
        <p:nvGrpSpPr>
          <p:cNvPr name="Group 14" id="14"/>
          <p:cNvGrpSpPr/>
          <p:nvPr/>
        </p:nvGrpSpPr>
        <p:grpSpPr>
          <a:xfrm rot="0">
            <a:off x="3352106" y="3239210"/>
            <a:ext cx="11741648" cy="1557914"/>
            <a:chOff x="0" y="0"/>
            <a:chExt cx="3092376" cy="410338"/>
          </a:xfrm>
        </p:grpSpPr>
        <p:sp>
          <p:nvSpPr>
            <p:cNvPr name="Freeform 15" id="15"/>
            <p:cNvSpPr/>
            <p:nvPr/>
          </p:nvSpPr>
          <p:spPr>
            <a:xfrm flipH="false" flipV="false" rot="0">
              <a:off x="0" y="0"/>
              <a:ext cx="3092376" cy="410338"/>
            </a:xfrm>
            <a:custGeom>
              <a:avLst/>
              <a:gdLst/>
              <a:ahLst/>
              <a:cxnLst/>
              <a:rect r="r" b="b" t="t" l="l"/>
              <a:pathLst>
                <a:path h="410338" w="3092376">
                  <a:moveTo>
                    <a:pt x="3092376" y="36924"/>
                  </a:moveTo>
                  <a:lnTo>
                    <a:pt x="3092376" y="373414"/>
                  </a:lnTo>
                  <a:cubicBezTo>
                    <a:pt x="3092376" y="383207"/>
                    <a:pt x="3088486" y="392598"/>
                    <a:pt x="3081561" y="399523"/>
                  </a:cubicBezTo>
                  <a:cubicBezTo>
                    <a:pt x="3074636" y="406448"/>
                    <a:pt x="3065245" y="410338"/>
                    <a:pt x="3055452" y="410338"/>
                  </a:cubicBezTo>
                  <a:lnTo>
                    <a:pt x="36924" y="410338"/>
                  </a:lnTo>
                  <a:cubicBezTo>
                    <a:pt x="27131" y="410338"/>
                    <a:pt x="17739" y="406448"/>
                    <a:pt x="10815" y="399523"/>
                  </a:cubicBezTo>
                  <a:cubicBezTo>
                    <a:pt x="3890" y="392598"/>
                    <a:pt x="0" y="383207"/>
                    <a:pt x="0" y="373414"/>
                  </a:cubicBezTo>
                  <a:lnTo>
                    <a:pt x="0" y="36924"/>
                  </a:lnTo>
                  <a:cubicBezTo>
                    <a:pt x="0" y="27131"/>
                    <a:pt x="3890" y="17739"/>
                    <a:pt x="10815" y="10815"/>
                  </a:cubicBezTo>
                  <a:cubicBezTo>
                    <a:pt x="17739" y="3890"/>
                    <a:pt x="27131" y="0"/>
                    <a:pt x="36924" y="0"/>
                  </a:cubicBezTo>
                  <a:lnTo>
                    <a:pt x="3055452" y="0"/>
                  </a:lnTo>
                  <a:cubicBezTo>
                    <a:pt x="3075844" y="0"/>
                    <a:pt x="3092376" y="16531"/>
                    <a:pt x="3092376" y="36924"/>
                  </a:cubicBezTo>
                  <a:close/>
                </a:path>
              </a:pathLst>
            </a:custGeom>
            <a:solidFill>
              <a:srgbClr val="184784"/>
            </a:solidFill>
          </p:spPr>
        </p:sp>
        <p:sp>
          <p:nvSpPr>
            <p:cNvPr name="TextBox 16" id="16"/>
            <p:cNvSpPr txBox="true"/>
            <p:nvPr/>
          </p:nvSpPr>
          <p:spPr>
            <a:xfrm>
              <a:off x="0" y="-85725"/>
              <a:ext cx="3092376" cy="496063"/>
            </a:xfrm>
            <a:prstGeom prst="rect">
              <a:avLst/>
            </a:prstGeom>
          </p:spPr>
          <p:txBody>
            <a:bodyPr anchor="ctr" rtlCol="false" tIns="50800" lIns="50800" bIns="50800" rIns="50800"/>
            <a:lstStyle/>
            <a:p>
              <a:pPr algn="ctr">
                <a:lnSpc>
                  <a:spcPts val="3174"/>
                </a:lnSpc>
              </a:pPr>
            </a:p>
          </p:txBody>
        </p:sp>
      </p:grpSp>
      <p:sp>
        <p:nvSpPr>
          <p:cNvPr name="AutoShape 17" id="17"/>
          <p:cNvSpPr/>
          <p:nvPr/>
        </p:nvSpPr>
        <p:spPr>
          <a:xfrm flipV="true">
            <a:off x="9344039" y="4797125"/>
            <a:ext cx="0" cy="623209"/>
          </a:xfrm>
          <a:prstGeom prst="line">
            <a:avLst/>
          </a:prstGeom>
          <a:ln cap="flat" w="38100">
            <a:solidFill>
              <a:srgbClr val="000000"/>
            </a:solidFill>
            <a:prstDash val="solid"/>
            <a:headEnd type="none" len="sm" w="sm"/>
            <a:tailEnd type="none" len="sm" w="sm"/>
          </a:ln>
        </p:spPr>
      </p:sp>
      <p:sp>
        <p:nvSpPr>
          <p:cNvPr name="AutoShape 18" id="18"/>
          <p:cNvSpPr/>
          <p:nvPr/>
        </p:nvSpPr>
        <p:spPr>
          <a:xfrm>
            <a:off x="1947445" y="6622698"/>
            <a:ext cx="14037889" cy="0"/>
          </a:xfrm>
          <a:prstGeom prst="line">
            <a:avLst/>
          </a:prstGeom>
          <a:ln cap="flat" w="38100">
            <a:solidFill>
              <a:srgbClr val="000000"/>
            </a:solidFill>
            <a:prstDash val="solid"/>
            <a:headEnd type="none" len="sm" w="sm"/>
            <a:tailEnd type="none" len="sm" w="sm"/>
          </a:ln>
        </p:spPr>
      </p:sp>
      <p:sp>
        <p:nvSpPr>
          <p:cNvPr name="AutoShape 19" id="19"/>
          <p:cNvSpPr/>
          <p:nvPr/>
        </p:nvSpPr>
        <p:spPr>
          <a:xfrm flipH="true" flipV="true">
            <a:off x="1988636" y="6622698"/>
            <a:ext cx="0" cy="547660"/>
          </a:xfrm>
          <a:prstGeom prst="line">
            <a:avLst/>
          </a:prstGeom>
          <a:ln cap="flat" w="38100">
            <a:solidFill>
              <a:srgbClr val="000000"/>
            </a:solidFill>
            <a:prstDash val="solid"/>
            <a:headEnd type="none" len="sm" w="sm"/>
            <a:tailEnd type="none" len="sm" w="sm"/>
          </a:ln>
        </p:spPr>
      </p:sp>
      <p:sp>
        <p:nvSpPr>
          <p:cNvPr name="AutoShape 20" id="20"/>
          <p:cNvSpPr/>
          <p:nvPr/>
        </p:nvSpPr>
        <p:spPr>
          <a:xfrm flipV="true">
            <a:off x="15966283" y="6622698"/>
            <a:ext cx="0" cy="599724"/>
          </a:xfrm>
          <a:prstGeom prst="line">
            <a:avLst/>
          </a:prstGeom>
          <a:ln cap="flat" w="38100">
            <a:solidFill>
              <a:srgbClr val="000000"/>
            </a:solidFill>
            <a:prstDash val="solid"/>
            <a:headEnd type="none" len="sm" w="sm"/>
            <a:tailEnd type="none" len="sm" w="sm"/>
          </a:ln>
        </p:spPr>
      </p:sp>
      <p:sp>
        <p:nvSpPr>
          <p:cNvPr name="AutoShape 21" id="21"/>
          <p:cNvSpPr/>
          <p:nvPr/>
        </p:nvSpPr>
        <p:spPr>
          <a:xfrm flipV="true">
            <a:off x="9344039" y="6306608"/>
            <a:ext cx="0" cy="322835"/>
          </a:xfrm>
          <a:prstGeom prst="line">
            <a:avLst/>
          </a:prstGeom>
          <a:ln cap="flat" w="38100">
            <a:solidFill>
              <a:srgbClr val="000000"/>
            </a:solidFill>
            <a:prstDash val="solid"/>
            <a:headEnd type="none" len="sm" w="sm"/>
            <a:tailEnd type="none" len="sm" w="sm"/>
          </a:ln>
        </p:spPr>
      </p:sp>
      <p:sp>
        <p:nvSpPr>
          <p:cNvPr name="AutoShape 22" id="22"/>
          <p:cNvSpPr/>
          <p:nvPr/>
        </p:nvSpPr>
        <p:spPr>
          <a:xfrm flipV="true">
            <a:off x="7608397" y="6581507"/>
            <a:ext cx="10835" cy="588851"/>
          </a:xfrm>
          <a:prstGeom prst="line">
            <a:avLst/>
          </a:prstGeom>
          <a:ln cap="flat" w="38100">
            <a:solidFill>
              <a:srgbClr val="000000"/>
            </a:solidFill>
            <a:prstDash val="solid"/>
            <a:headEnd type="none" len="sm" w="sm"/>
            <a:tailEnd type="none" len="sm" w="sm"/>
          </a:ln>
        </p:spPr>
      </p:sp>
      <p:sp>
        <p:nvSpPr>
          <p:cNvPr name="AutoShape 23" id="23"/>
          <p:cNvSpPr/>
          <p:nvPr/>
        </p:nvSpPr>
        <p:spPr>
          <a:xfrm flipV="true">
            <a:off x="11994001" y="6629443"/>
            <a:ext cx="0" cy="540915"/>
          </a:xfrm>
          <a:prstGeom prst="line">
            <a:avLst/>
          </a:prstGeom>
          <a:ln cap="flat" w="38100">
            <a:solidFill>
              <a:srgbClr val="000000"/>
            </a:solidFill>
            <a:prstDash val="solid"/>
            <a:headEnd type="none" len="sm" w="sm"/>
            <a:tailEnd type="none" len="sm" w="sm"/>
          </a:ln>
        </p:spPr>
      </p:sp>
      <p:grpSp>
        <p:nvGrpSpPr>
          <p:cNvPr name="Group 24" id="24"/>
          <p:cNvGrpSpPr/>
          <p:nvPr/>
        </p:nvGrpSpPr>
        <p:grpSpPr>
          <a:xfrm rot="0">
            <a:off x="1028700" y="7170358"/>
            <a:ext cx="3707232" cy="1557914"/>
            <a:chOff x="0" y="0"/>
            <a:chExt cx="976367" cy="410338"/>
          </a:xfrm>
        </p:grpSpPr>
        <p:sp>
          <p:nvSpPr>
            <p:cNvPr name="Freeform 25" id="25"/>
            <p:cNvSpPr/>
            <p:nvPr/>
          </p:nvSpPr>
          <p:spPr>
            <a:xfrm flipH="false" flipV="false" rot="0">
              <a:off x="0" y="0"/>
              <a:ext cx="976367" cy="410338"/>
            </a:xfrm>
            <a:custGeom>
              <a:avLst/>
              <a:gdLst/>
              <a:ahLst/>
              <a:cxnLst/>
              <a:rect r="r" b="b" t="t" l="l"/>
              <a:pathLst>
                <a:path h="410338" w="976367">
                  <a:moveTo>
                    <a:pt x="976367" y="116946"/>
                  </a:moveTo>
                  <a:lnTo>
                    <a:pt x="976367" y="293391"/>
                  </a:lnTo>
                  <a:cubicBezTo>
                    <a:pt x="976367" y="324407"/>
                    <a:pt x="964046" y="354153"/>
                    <a:pt x="942114" y="376085"/>
                  </a:cubicBezTo>
                  <a:cubicBezTo>
                    <a:pt x="920182" y="398017"/>
                    <a:pt x="890436" y="410338"/>
                    <a:pt x="859420" y="410338"/>
                  </a:cubicBezTo>
                  <a:lnTo>
                    <a:pt x="116946" y="410338"/>
                  </a:lnTo>
                  <a:cubicBezTo>
                    <a:pt x="52359" y="410338"/>
                    <a:pt x="0" y="357979"/>
                    <a:pt x="0" y="293391"/>
                  </a:cubicBezTo>
                  <a:lnTo>
                    <a:pt x="0" y="116946"/>
                  </a:lnTo>
                  <a:cubicBezTo>
                    <a:pt x="0" y="52359"/>
                    <a:pt x="52359" y="0"/>
                    <a:pt x="116946" y="0"/>
                  </a:cubicBezTo>
                  <a:lnTo>
                    <a:pt x="859420" y="0"/>
                  </a:lnTo>
                  <a:cubicBezTo>
                    <a:pt x="924008" y="0"/>
                    <a:pt x="976367" y="52359"/>
                    <a:pt x="976367" y="116946"/>
                  </a:cubicBezTo>
                  <a:close/>
                </a:path>
              </a:pathLst>
            </a:custGeom>
            <a:solidFill>
              <a:srgbClr val="184784"/>
            </a:solidFill>
          </p:spPr>
        </p:sp>
        <p:sp>
          <p:nvSpPr>
            <p:cNvPr name="TextBox 26" id="26"/>
            <p:cNvSpPr txBox="true"/>
            <p:nvPr/>
          </p:nvSpPr>
          <p:spPr>
            <a:xfrm>
              <a:off x="0" y="-85725"/>
              <a:ext cx="976367" cy="496063"/>
            </a:xfrm>
            <a:prstGeom prst="rect">
              <a:avLst/>
            </a:prstGeom>
          </p:spPr>
          <p:txBody>
            <a:bodyPr anchor="ctr" rtlCol="false" tIns="50800" lIns="50800" bIns="50800" rIns="50800"/>
            <a:lstStyle/>
            <a:p>
              <a:pPr algn="ctr">
                <a:lnSpc>
                  <a:spcPts val="3174"/>
                </a:lnSpc>
              </a:pPr>
            </a:p>
          </p:txBody>
        </p:sp>
      </p:grpSp>
      <p:sp>
        <p:nvSpPr>
          <p:cNvPr name="TextBox 27" id="27"/>
          <p:cNvSpPr txBox="true"/>
          <p:nvPr/>
        </p:nvSpPr>
        <p:spPr>
          <a:xfrm rot="0">
            <a:off x="3547959" y="3346059"/>
            <a:ext cx="11325461" cy="1238383"/>
          </a:xfrm>
          <a:prstGeom prst="rect">
            <a:avLst/>
          </a:prstGeom>
        </p:spPr>
        <p:txBody>
          <a:bodyPr anchor="t" rtlCol="false" tIns="0" lIns="0" bIns="0" rIns="0">
            <a:spAutoFit/>
          </a:bodyPr>
          <a:lstStyle/>
          <a:p>
            <a:pPr algn="ctr">
              <a:lnSpc>
                <a:spcPts val="4955"/>
              </a:lnSpc>
            </a:pPr>
            <a:r>
              <a:rPr lang="en-US" sz="3726">
                <a:solidFill>
                  <a:srgbClr val="FFFFFF"/>
                </a:solidFill>
                <a:latin typeface="Schoolbell"/>
                <a:ea typeface="Schoolbell"/>
                <a:cs typeface="Schoolbell"/>
                <a:sym typeface="Schoolbell"/>
              </a:rPr>
              <a:t>Desarrollar un programa en Python que automatice la gestión y organización de archivos en el sistema operativo.</a:t>
            </a:r>
          </a:p>
        </p:txBody>
      </p:sp>
      <p:sp>
        <p:nvSpPr>
          <p:cNvPr name="TextBox 28" id="28"/>
          <p:cNvSpPr txBox="true"/>
          <p:nvPr/>
        </p:nvSpPr>
        <p:spPr>
          <a:xfrm rot="0">
            <a:off x="2942964" y="5306034"/>
            <a:ext cx="12402071" cy="1000574"/>
          </a:xfrm>
          <a:prstGeom prst="rect">
            <a:avLst/>
          </a:prstGeom>
        </p:spPr>
        <p:txBody>
          <a:bodyPr anchor="t" rtlCol="false" tIns="0" lIns="0" bIns="0" rIns="0">
            <a:spAutoFit/>
          </a:bodyPr>
          <a:lstStyle/>
          <a:p>
            <a:pPr algn="ctr" marL="0" indent="0" lvl="0">
              <a:lnSpc>
                <a:spcPts val="7008"/>
              </a:lnSpc>
            </a:pPr>
            <a:r>
              <a:rPr lang="en-US" sz="5840">
                <a:solidFill>
                  <a:srgbClr val="000000"/>
                </a:solidFill>
                <a:latin typeface="Bungee"/>
                <a:ea typeface="Bungee"/>
                <a:cs typeface="Bungee"/>
                <a:sym typeface="Bungee"/>
              </a:rPr>
              <a:t>¿QUÉ PUEDE HACER                  ?</a:t>
            </a:r>
          </a:p>
        </p:txBody>
      </p:sp>
      <p:sp>
        <p:nvSpPr>
          <p:cNvPr name="TextBox 29" id="29"/>
          <p:cNvSpPr txBox="true"/>
          <p:nvPr/>
        </p:nvSpPr>
        <p:spPr>
          <a:xfrm rot="0">
            <a:off x="11358491" y="5293237"/>
            <a:ext cx="2724444" cy="812754"/>
          </a:xfrm>
          <a:prstGeom prst="rect">
            <a:avLst/>
          </a:prstGeom>
        </p:spPr>
        <p:txBody>
          <a:bodyPr anchor="t" rtlCol="false" tIns="0" lIns="0" bIns="0" rIns="0">
            <a:spAutoFit/>
          </a:bodyPr>
          <a:lstStyle/>
          <a:p>
            <a:pPr algn="ctr">
              <a:lnSpc>
                <a:spcPts val="4550"/>
              </a:lnSpc>
            </a:pPr>
            <a:r>
              <a:rPr lang="en-US" sz="5000">
                <a:solidFill>
                  <a:srgbClr val="FBFEFE"/>
                </a:solidFill>
                <a:latin typeface="Modak"/>
                <a:ea typeface="Modak"/>
                <a:cs typeface="Modak"/>
                <a:sym typeface="Modak"/>
              </a:rPr>
              <a:t>CAPITÁN</a:t>
            </a:r>
          </a:p>
        </p:txBody>
      </p:sp>
      <p:sp>
        <p:nvSpPr>
          <p:cNvPr name="TextBox 30" id="30"/>
          <p:cNvSpPr txBox="true"/>
          <p:nvPr/>
        </p:nvSpPr>
        <p:spPr>
          <a:xfrm rot="0">
            <a:off x="11358491" y="5671039"/>
            <a:ext cx="2572257" cy="896017"/>
          </a:xfrm>
          <a:prstGeom prst="rect">
            <a:avLst/>
          </a:prstGeom>
        </p:spPr>
        <p:txBody>
          <a:bodyPr anchor="t" rtlCol="false" tIns="0" lIns="0" bIns="0" rIns="0">
            <a:spAutoFit/>
          </a:bodyPr>
          <a:lstStyle/>
          <a:p>
            <a:pPr algn="ctr">
              <a:lnSpc>
                <a:spcPts val="4587"/>
              </a:lnSpc>
            </a:pPr>
            <a:r>
              <a:rPr lang="en-US" sz="5041">
                <a:solidFill>
                  <a:srgbClr val="FBFEFE"/>
                </a:solidFill>
                <a:latin typeface="Kawaii RT Shine"/>
                <a:ea typeface="Kawaii RT Shine"/>
                <a:cs typeface="Kawaii RT Shine"/>
                <a:sym typeface="Kawaii RT Shine"/>
              </a:rPr>
              <a:t>FOLDER</a:t>
            </a:r>
          </a:p>
        </p:txBody>
      </p:sp>
      <p:grpSp>
        <p:nvGrpSpPr>
          <p:cNvPr name="Group 31" id="31"/>
          <p:cNvGrpSpPr/>
          <p:nvPr/>
        </p:nvGrpSpPr>
        <p:grpSpPr>
          <a:xfrm rot="0">
            <a:off x="13924742" y="7170358"/>
            <a:ext cx="3379906" cy="2234625"/>
            <a:chOff x="0" y="0"/>
            <a:chExt cx="4506542" cy="2979500"/>
          </a:xfrm>
        </p:grpSpPr>
        <p:grpSp>
          <p:nvGrpSpPr>
            <p:cNvPr name="Group 32" id="32"/>
            <p:cNvGrpSpPr/>
            <p:nvPr/>
          </p:nvGrpSpPr>
          <p:grpSpPr>
            <a:xfrm rot="0">
              <a:off x="527739" y="69419"/>
              <a:ext cx="3910331" cy="2007801"/>
              <a:chOff x="0" y="0"/>
              <a:chExt cx="772392" cy="396625"/>
            </a:xfrm>
          </p:grpSpPr>
          <p:sp>
            <p:nvSpPr>
              <p:cNvPr name="Freeform 33" id="33"/>
              <p:cNvSpPr/>
              <p:nvPr/>
            </p:nvSpPr>
            <p:spPr>
              <a:xfrm flipH="false" flipV="false" rot="0">
                <a:off x="0" y="0"/>
                <a:ext cx="772392" cy="396625"/>
              </a:xfrm>
              <a:custGeom>
                <a:avLst/>
                <a:gdLst/>
                <a:ahLst/>
                <a:cxnLst/>
                <a:rect r="r" b="b" t="t" l="l"/>
                <a:pathLst>
                  <a:path h="396625" w="772392">
                    <a:moveTo>
                      <a:pt x="772392" y="147830"/>
                    </a:moveTo>
                    <a:lnTo>
                      <a:pt x="772392" y="248795"/>
                    </a:lnTo>
                    <a:cubicBezTo>
                      <a:pt x="772392" y="288002"/>
                      <a:pt x="756817" y="325603"/>
                      <a:pt x="729094" y="353326"/>
                    </a:cubicBezTo>
                    <a:cubicBezTo>
                      <a:pt x="701370" y="381050"/>
                      <a:pt x="663769" y="396625"/>
                      <a:pt x="624563" y="396625"/>
                    </a:cubicBezTo>
                    <a:lnTo>
                      <a:pt x="147830" y="396625"/>
                    </a:lnTo>
                    <a:cubicBezTo>
                      <a:pt x="66186" y="396625"/>
                      <a:pt x="0" y="330439"/>
                      <a:pt x="0" y="248795"/>
                    </a:cubicBezTo>
                    <a:lnTo>
                      <a:pt x="0" y="147830"/>
                    </a:lnTo>
                    <a:cubicBezTo>
                      <a:pt x="0" y="66186"/>
                      <a:pt x="66186" y="0"/>
                      <a:pt x="147830" y="0"/>
                    </a:cubicBezTo>
                    <a:lnTo>
                      <a:pt x="624563" y="0"/>
                    </a:lnTo>
                    <a:cubicBezTo>
                      <a:pt x="706207" y="0"/>
                      <a:pt x="772392" y="66186"/>
                      <a:pt x="772392" y="147830"/>
                    </a:cubicBezTo>
                    <a:close/>
                  </a:path>
                </a:pathLst>
              </a:custGeom>
              <a:solidFill>
                <a:srgbClr val="184784"/>
              </a:solidFill>
            </p:spPr>
          </p:sp>
          <p:sp>
            <p:nvSpPr>
              <p:cNvPr name="TextBox 34" id="34"/>
              <p:cNvSpPr txBox="true"/>
              <p:nvPr/>
            </p:nvSpPr>
            <p:spPr>
              <a:xfrm>
                <a:off x="0" y="-85725"/>
                <a:ext cx="772392" cy="482350"/>
              </a:xfrm>
              <a:prstGeom prst="rect">
                <a:avLst/>
              </a:prstGeom>
            </p:spPr>
            <p:txBody>
              <a:bodyPr anchor="ctr" rtlCol="false" tIns="50800" lIns="50800" bIns="50800" rIns="50800"/>
              <a:lstStyle/>
              <a:p>
                <a:pPr algn="ctr">
                  <a:lnSpc>
                    <a:spcPts val="3174"/>
                  </a:lnSpc>
                </a:pPr>
              </a:p>
            </p:txBody>
          </p:sp>
        </p:grpSp>
        <p:sp>
          <p:nvSpPr>
            <p:cNvPr name="Freeform 35" id="35"/>
            <p:cNvSpPr/>
            <p:nvPr/>
          </p:nvSpPr>
          <p:spPr>
            <a:xfrm flipH="false" flipV="false" rot="0">
              <a:off x="0" y="285319"/>
              <a:ext cx="4506542" cy="2694182"/>
            </a:xfrm>
            <a:custGeom>
              <a:avLst/>
              <a:gdLst/>
              <a:ahLst/>
              <a:cxnLst/>
              <a:rect r="r" b="b" t="t" l="l"/>
              <a:pathLst>
                <a:path h="2694182" w="4506542">
                  <a:moveTo>
                    <a:pt x="0" y="0"/>
                  </a:moveTo>
                  <a:lnTo>
                    <a:pt x="4506542" y="0"/>
                  </a:lnTo>
                  <a:lnTo>
                    <a:pt x="4506542" y="2694181"/>
                  </a:lnTo>
                  <a:lnTo>
                    <a:pt x="0" y="2694181"/>
                  </a:lnTo>
                  <a:lnTo>
                    <a:pt x="0" y="0"/>
                  </a:lnTo>
                  <a:close/>
                </a:path>
              </a:pathLst>
            </a:custGeom>
            <a:blipFill>
              <a:blip r:embed="rId8"/>
              <a:stretch>
                <a:fillRect l="-6621" t="-146356" r="-117050" b="-8055"/>
              </a:stretch>
            </a:blipFill>
          </p:spPr>
        </p:sp>
        <p:sp>
          <p:nvSpPr>
            <p:cNvPr name="TextBox 36" id="36"/>
            <p:cNvSpPr txBox="true"/>
            <p:nvPr/>
          </p:nvSpPr>
          <p:spPr>
            <a:xfrm rot="0">
              <a:off x="643833" y="123825"/>
              <a:ext cx="3862709" cy="922185"/>
            </a:xfrm>
            <a:prstGeom prst="rect">
              <a:avLst/>
            </a:prstGeom>
          </p:spPr>
          <p:txBody>
            <a:bodyPr anchor="t" rtlCol="false" tIns="0" lIns="0" bIns="0" rIns="0">
              <a:spAutoFit/>
            </a:bodyPr>
            <a:lstStyle/>
            <a:p>
              <a:pPr algn="ctr">
                <a:lnSpc>
                  <a:spcPts val="4254"/>
                </a:lnSpc>
              </a:pPr>
              <a:r>
                <a:rPr lang="en-US" sz="4675">
                  <a:solidFill>
                    <a:srgbClr val="FBFEFE"/>
                  </a:solidFill>
                  <a:latin typeface="Modak"/>
                  <a:ea typeface="Modak"/>
                  <a:cs typeface="Modak"/>
                  <a:sym typeface="Modak"/>
                </a:rPr>
                <a:t>REP</a:t>
              </a:r>
              <a:r>
                <a:rPr lang="en-US" sz="4675">
                  <a:solidFill>
                    <a:srgbClr val="FBFEFE"/>
                  </a:solidFill>
                  <a:latin typeface="Modak"/>
                  <a:ea typeface="Modak"/>
                  <a:cs typeface="Modak"/>
                  <a:sym typeface="Modak"/>
                </a:rPr>
                <a:t>ORTES</a:t>
              </a:r>
            </a:p>
          </p:txBody>
        </p:sp>
      </p:grpSp>
      <p:grpSp>
        <p:nvGrpSpPr>
          <p:cNvPr name="Group 37" id="37"/>
          <p:cNvGrpSpPr/>
          <p:nvPr/>
        </p:nvGrpSpPr>
        <p:grpSpPr>
          <a:xfrm rot="0">
            <a:off x="10421081" y="7163560"/>
            <a:ext cx="3145840" cy="2597956"/>
            <a:chOff x="0" y="0"/>
            <a:chExt cx="4194453" cy="3463942"/>
          </a:xfrm>
        </p:grpSpPr>
        <p:grpSp>
          <p:nvGrpSpPr>
            <p:cNvPr name="Group 38" id="38"/>
            <p:cNvGrpSpPr/>
            <p:nvPr/>
          </p:nvGrpSpPr>
          <p:grpSpPr>
            <a:xfrm rot="0">
              <a:off x="0" y="9063"/>
              <a:ext cx="4194453" cy="2077219"/>
              <a:chOff x="0" y="0"/>
              <a:chExt cx="828514" cy="410338"/>
            </a:xfrm>
          </p:grpSpPr>
          <p:sp>
            <p:nvSpPr>
              <p:cNvPr name="Freeform 39" id="39"/>
              <p:cNvSpPr/>
              <p:nvPr/>
            </p:nvSpPr>
            <p:spPr>
              <a:xfrm flipH="false" flipV="false" rot="0">
                <a:off x="0" y="0"/>
                <a:ext cx="828514" cy="410338"/>
              </a:xfrm>
              <a:custGeom>
                <a:avLst/>
                <a:gdLst/>
                <a:ahLst/>
                <a:cxnLst/>
                <a:rect r="r" b="b" t="t" l="l"/>
                <a:pathLst>
                  <a:path h="410338" w="828514">
                    <a:moveTo>
                      <a:pt x="828514" y="137816"/>
                    </a:moveTo>
                    <a:lnTo>
                      <a:pt x="828514" y="272522"/>
                    </a:lnTo>
                    <a:cubicBezTo>
                      <a:pt x="828514" y="348635"/>
                      <a:pt x="766812" y="410338"/>
                      <a:pt x="690698" y="410338"/>
                    </a:cubicBezTo>
                    <a:lnTo>
                      <a:pt x="137816" y="410338"/>
                    </a:lnTo>
                    <a:cubicBezTo>
                      <a:pt x="61702" y="410338"/>
                      <a:pt x="0" y="348635"/>
                      <a:pt x="0" y="272522"/>
                    </a:cubicBezTo>
                    <a:lnTo>
                      <a:pt x="0" y="137816"/>
                    </a:lnTo>
                    <a:cubicBezTo>
                      <a:pt x="0" y="101265"/>
                      <a:pt x="14520" y="66211"/>
                      <a:pt x="40365" y="40365"/>
                    </a:cubicBezTo>
                    <a:cubicBezTo>
                      <a:pt x="66211" y="14520"/>
                      <a:pt x="101265" y="0"/>
                      <a:pt x="137816" y="0"/>
                    </a:cubicBezTo>
                    <a:lnTo>
                      <a:pt x="690698" y="0"/>
                    </a:lnTo>
                    <a:cubicBezTo>
                      <a:pt x="727249" y="0"/>
                      <a:pt x="762303" y="14520"/>
                      <a:pt x="788149" y="40365"/>
                    </a:cubicBezTo>
                    <a:cubicBezTo>
                      <a:pt x="813994" y="66211"/>
                      <a:pt x="828514" y="101265"/>
                      <a:pt x="828514" y="137816"/>
                    </a:cubicBezTo>
                    <a:close/>
                  </a:path>
                </a:pathLst>
              </a:custGeom>
              <a:solidFill>
                <a:srgbClr val="184784"/>
              </a:solidFill>
            </p:spPr>
          </p:sp>
          <p:sp>
            <p:nvSpPr>
              <p:cNvPr name="TextBox 40" id="40"/>
              <p:cNvSpPr txBox="true"/>
              <p:nvPr/>
            </p:nvSpPr>
            <p:spPr>
              <a:xfrm>
                <a:off x="0" y="-85725"/>
                <a:ext cx="828514" cy="496063"/>
              </a:xfrm>
              <a:prstGeom prst="rect">
                <a:avLst/>
              </a:prstGeom>
            </p:spPr>
            <p:txBody>
              <a:bodyPr anchor="ctr" rtlCol="false" tIns="50800" lIns="50800" bIns="50800" rIns="50800"/>
              <a:lstStyle/>
              <a:p>
                <a:pPr algn="ctr">
                  <a:lnSpc>
                    <a:spcPts val="3174"/>
                  </a:lnSpc>
                </a:pPr>
              </a:p>
            </p:txBody>
          </p:sp>
        </p:grpSp>
        <p:sp>
          <p:nvSpPr>
            <p:cNvPr name="Freeform 41" id="41"/>
            <p:cNvSpPr/>
            <p:nvPr/>
          </p:nvSpPr>
          <p:spPr>
            <a:xfrm flipH="false" flipV="false" rot="0">
              <a:off x="449219" y="600322"/>
              <a:ext cx="3373348" cy="2863620"/>
            </a:xfrm>
            <a:custGeom>
              <a:avLst/>
              <a:gdLst/>
              <a:ahLst/>
              <a:cxnLst/>
              <a:rect r="r" b="b" t="t" l="l"/>
              <a:pathLst>
                <a:path h="2863620" w="3373348">
                  <a:moveTo>
                    <a:pt x="0" y="0"/>
                  </a:moveTo>
                  <a:lnTo>
                    <a:pt x="3373348" y="0"/>
                  </a:lnTo>
                  <a:lnTo>
                    <a:pt x="3373348" y="2863620"/>
                  </a:lnTo>
                  <a:lnTo>
                    <a:pt x="0" y="2863620"/>
                  </a:lnTo>
                  <a:lnTo>
                    <a:pt x="0" y="0"/>
                  </a:lnTo>
                  <a:close/>
                </a:path>
              </a:pathLst>
            </a:custGeom>
            <a:blipFill>
              <a:blip r:embed="rId8"/>
              <a:stretch>
                <a:fillRect l="-232760" t="-28343" r="-7603" b="-144301"/>
              </a:stretch>
            </a:blipFill>
          </p:spPr>
        </p:sp>
        <p:sp>
          <p:nvSpPr>
            <p:cNvPr name="TextBox 42" id="42"/>
            <p:cNvSpPr txBox="true"/>
            <p:nvPr/>
          </p:nvSpPr>
          <p:spPr>
            <a:xfrm rot="0">
              <a:off x="449219" y="133350"/>
              <a:ext cx="3346815" cy="914323"/>
            </a:xfrm>
            <a:prstGeom prst="rect">
              <a:avLst/>
            </a:prstGeom>
          </p:spPr>
          <p:txBody>
            <a:bodyPr anchor="t" rtlCol="false" tIns="0" lIns="0" bIns="0" rIns="0">
              <a:spAutoFit/>
            </a:bodyPr>
            <a:lstStyle/>
            <a:p>
              <a:pPr algn="ctr">
                <a:lnSpc>
                  <a:spcPts val="4380"/>
                </a:lnSpc>
              </a:pPr>
              <a:r>
                <a:rPr lang="en-US" sz="4814">
                  <a:solidFill>
                    <a:srgbClr val="FBFEFE"/>
                  </a:solidFill>
                  <a:latin typeface="Modak"/>
                  <a:ea typeface="Modak"/>
                  <a:cs typeface="Modak"/>
                  <a:sym typeface="Modak"/>
                </a:rPr>
                <a:t>AUD</a:t>
              </a:r>
              <a:r>
                <a:rPr lang="en-US" sz="4814">
                  <a:solidFill>
                    <a:srgbClr val="FBFEFE"/>
                  </a:solidFill>
                  <a:latin typeface="Modak"/>
                  <a:ea typeface="Modak"/>
                  <a:cs typeface="Modak"/>
                  <a:sym typeface="Modak"/>
                </a:rPr>
                <a:t>ITOR</a:t>
              </a:r>
            </a:p>
          </p:txBody>
        </p:sp>
      </p:grpSp>
      <p:sp>
        <p:nvSpPr>
          <p:cNvPr name="Freeform 43" id="43"/>
          <p:cNvSpPr/>
          <p:nvPr/>
        </p:nvSpPr>
        <p:spPr>
          <a:xfrm flipH="false" flipV="false" rot="0">
            <a:off x="1686154" y="7548431"/>
            <a:ext cx="2552087" cy="2359683"/>
          </a:xfrm>
          <a:custGeom>
            <a:avLst/>
            <a:gdLst/>
            <a:ahLst/>
            <a:cxnLst/>
            <a:rect r="r" b="b" t="t" l="l"/>
            <a:pathLst>
              <a:path h="2359683" w="2552087">
                <a:moveTo>
                  <a:pt x="0" y="0"/>
                </a:moveTo>
                <a:lnTo>
                  <a:pt x="2552087" y="0"/>
                </a:lnTo>
                <a:lnTo>
                  <a:pt x="2552087" y="2359683"/>
                </a:lnTo>
                <a:lnTo>
                  <a:pt x="0" y="2359683"/>
                </a:lnTo>
                <a:lnTo>
                  <a:pt x="0" y="0"/>
                </a:lnTo>
                <a:close/>
              </a:path>
            </a:pathLst>
          </a:custGeom>
          <a:blipFill>
            <a:blip r:embed="rId9"/>
            <a:stretch>
              <a:fillRect l="-8628" t="-20376" r="-234204" b="-131758"/>
            </a:stretch>
          </a:blipFill>
        </p:spPr>
      </p:sp>
      <p:sp>
        <p:nvSpPr>
          <p:cNvPr name="TextBox 44" id="44"/>
          <p:cNvSpPr txBox="true"/>
          <p:nvPr/>
        </p:nvSpPr>
        <p:spPr>
          <a:xfrm rot="0">
            <a:off x="931251" y="7355772"/>
            <a:ext cx="3902129" cy="694577"/>
          </a:xfrm>
          <a:prstGeom prst="rect">
            <a:avLst/>
          </a:prstGeom>
        </p:spPr>
        <p:txBody>
          <a:bodyPr anchor="t" rtlCol="false" tIns="0" lIns="0" bIns="0" rIns="0">
            <a:spAutoFit/>
          </a:bodyPr>
          <a:lstStyle/>
          <a:p>
            <a:pPr algn="ctr">
              <a:lnSpc>
                <a:spcPts val="4148"/>
              </a:lnSpc>
            </a:pPr>
            <a:r>
              <a:rPr lang="en-US" sz="4559">
                <a:solidFill>
                  <a:srgbClr val="FBFEFE"/>
                </a:solidFill>
                <a:latin typeface="Modak"/>
                <a:ea typeface="Modak"/>
                <a:cs typeface="Modak"/>
                <a:sym typeface="Modak"/>
              </a:rPr>
              <a:t>ORG</a:t>
            </a:r>
            <a:r>
              <a:rPr lang="en-US" sz="4559">
                <a:solidFill>
                  <a:srgbClr val="FBFEFE"/>
                </a:solidFill>
                <a:latin typeface="Modak"/>
                <a:ea typeface="Modak"/>
                <a:cs typeface="Modak"/>
                <a:sym typeface="Modak"/>
              </a:rPr>
              <a:t>ANIZADOR</a:t>
            </a:r>
          </a:p>
        </p:txBody>
      </p:sp>
      <p:grpSp>
        <p:nvGrpSpPr>
          <p:cNvPr name="Group 45" id="45"/>
          <p:cNvGrpSpPr/>
          <p:nvPr/>
        </p:nvGrpSpPr>
        <p:grpSpPr>
          <a:xfrm rot="0">
            <a:off x="5615562" y="7170358"/>
            <a:ext cx="3548219" cy="2768821"/>
            <a:chOff x="0" y="0"/>
            <a:chExt cx="4730959" cy="3691761"/>
          </a:xfrm>
        </p:grpSpPr>
        <p:grpSp>
          <p:nvGrpSpPr>
            <p:cNvPr name="Group 46" id="46"/>
            <p:cNvGrpSpPr/>
            <p:nvPr/>
          </p:nvGrpSpPr>
          <p:grpSpPr>
            <a:xfrm rot="0">
              <a:off x="132072" y="0"/>
              <a:ext cx="4372444" cy="2077219"/>
              <a:chOff x="0" y="0"/>
              <a:chExt cx="863672" cy="410338"/>
            </a:xfrm>
          </p:grpSpPr>
          <p:sp>
            <p:nvSpPr>
              <p:cNvPr name="Freeform 47" id="47"/>
              <p:cNvSpPr/>
              <p:nvPr/>
            </p:nvSpPr>
            <p:spPr>
              <a:xfrm flipH="false" flipV="false" rot="0">
                <a:off x="0" y="0"/>
                <a:ext cx="863672" cy="410338"/>
              </a:xfrm>
              <a:custGeom>
                <a:avLst/>
                <a:gdLst/>
                <a:ahLst/>
                <a:cxnLst/>
                <a:rect r="r" b="b" t="t" l="l"/>
                <a:pathLst>
                  <a:path h="410338" w="863672">
                    <a:moveTo>
                      <a:pt x="863672" y="132206"/>
                    </a:moveTo>
                    <a:lnTo>
                      <a:pt x="863672" y="278132"/>
                    </a:lnTo>
                    <a:cubicBezTo>
                      <a:pt x="863672" y="351147"/>
                      <a:pt x="804481" y="410338"/>
                      <a:pt x="731466" y="410338"/>
                    </a:cubicBezTo>
                    <a:lnTo>
                      <a:pt x="132206" y="410338"/>
                    </a:lnTo>
                    <a:cubicBezTo>
                      <a:pt x="59191" y="410338"/>
                      <a:pt x="0" y="351147"/>
                      <a:pt x="0" y="278132"/>
                    </a:cubicBezTo>
                    <a:lnTo>
                      <a:pt x="0" y="132206"/>
                    </a:lnTo>
                    <a:cubicBezTo>
                      <a:pt x="0" y="59191"/>
                      <a:pt x="59191" y="0"/>
                      <a:pt x="132206" y="0"/>
                    </a:cubicBezTo>
                    <a:lnTo>
                      <a:pt x="731466" y="0"/>
                    </a:lnTo>
                    <a:cubicBezTo>
                      <a:pt x="804481" y="0"/>
                      <a:pt x="863672" y="59191"/>
                      <a:pt x="863672" y="132206"/>
                    </a:cubicBezTo>
                    <a:close/>
                  </a:path>
                </a:pathLst>
              </a:custGeom>
              <a:solidFill>
                <a:srgbClr val="184784"/>
              </a:solidFill>
            </p:spPr>
          </p:sp>
          <p:sp>
            <p:nvSpPr>
              <p:cNvPr name="TextBox 48" id="48"/>
              <p:cNvSpPr txBox="true"/>
              <p:nvPr/>
            </p:nvSpPr>
            <p:spPr>
              <a:xfrm>
                <a:off x="0" y="-85725"/>
                <a:ext cx="863672" cy="496063"/>
              </a:xfrm>
              <a:prstGeom prst="rect">
                <a:avLst/>
              </a:prstGeom>
            </p:spPr>
            <p:txBody>
              <a:bodyPr anchor="ctr" rtlCol="false" tIns="50800" lIns="50800" bIns="50800" rIns="50800"/>
              <a:lstStyle/>
              <a:p>
                <a:pPr algn="ctr">
                  <a:lnSpc>
                    <a:spcPts val="3174"/>
                  </a:lnSpc>
                </a:pPr>
              </a:p>
            </p:txBody>
          </p:sp>
        </p:grpSp>
        <p:sp>
          <p:nvSpPr>
            <p:cNvPr name="Freeform 49" id="49"/>
            <p:cNvSpPr/>
            <p:nvPr/>
          </p:nvSpPr>
          <p:spPr>
            <a:xfrm flipH="false" flipV="false" rot="0">
              <a:off x="691513" y="591258"/>
              <a:ext cx="3418266" cy="3100503"/>
            </a:xfrm>
            <a:custGeom>
              <a:avLst/>
              <a:gdLst/>
              <a:ahLst/>
              <a:cxnLst/>
              <a:rect r="r" b="b" t="t" l="l"/>
              <a:pathLst>
                <a:path h="3100503" w="3418266">
                  <a:moveTo>
                    <a:pt x="0" y="0"/>
                  </a:moveTo>
                  <a:lnTo>
                    <a:pt x="3418266" y="0"/>
                  </a:lnTo>
                  <a:lnTo>
                    <a:pt x="3418266" y="3100503"/>
                  </a:lnTo>
                  <a:lnTo>
                    <a:pt x="0" y="3100503"/>
                  </a:lnTo>
                  <a:lnTo>
                    <a:pt x="0" y="0"/>
                  </a:lnTo>
                  <a:close/>
                </a:path>
              </a:pathLst>
            </a:custGeom>
            <a:blipFill>
              <a:blip r:embed="rId10"/>
              <a:stretch>
                <a:fillRect l="-123609" t="-20555" r="-122208" b="-138701"/>
              </a:stretch>
            </a:blipFill>
          </p:spPr>
        </p:sp>
        <p:sp>
          <p:nvSpPr>
            <p:cNvPr name="TextBox 50" id="50"/>
            <p:cNvSpPr txBox="true"/>
            <p:nvPr/>
          </p:nvSpPr>
          <p:spPr>
            <a:xfrm rot="0">
              <a:off x="0" y="123825"/>
              <a:ext cx="4730959" cy="965882"/>
            </a:xfrm>
            <a:prstGeom prst="rect">
              <a:avLst/>
            </a:prstGeom>
          </p:spPr>
          <p:txBody>
            <a:bodyPr anchor="t" rtlCol="false" tIns="0" lIns="0" bIns="0" rIns="0">
              <a:spAutoFit/>
            </a:bodyPr>
            <a:lstStyle/>
            <a:p>
              <a:pPr algn="ctr">
                <a:lnSpc>
                  <a:spcPts val="4238"/>
                </a:lnSpc>
              </a:pPr>
              <a:r>
                <a:rPr lang="en-US" sz="4658">
                  <a:solidFill>
                    <a:srgbClr val="FBFEFE"/>
                  </a:solidFill>
                  <a:latin typeface="Modak"/>
                  <a:ea typeface="Modak"/>
                  <a:cs typeface="Modak"/>
                  <a:sym typeface="Modak"/>
                </a:rPr>
                <a:t>AN</a:t>
              </a:r>
              <a:r>
                <a:rPr lang="en-US" sz="4658">
                  <a:solidFill>
                    <a:srgbClr val="FBFEFE"/>
                  </a:solidFill>
                  <a:latin typeface="Modak"/>
                  <a:ea typeface="Modak"/>
                  <a:cs typeface="Modak"/>
                  <a:sym typeface="Modak"/>
                </a:rPr>
                <a:t>ALIZADOR</a:t>
              </a:r>
            </a:p>
          </p:txBody>
        </p:sp>
      </p:gr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84784"/>
        </a:solidFill>
      </p:bgPr>
    </p:bg>
    <p:spTree>
      <p:nvGrpSpPr>
        <p:cNvPr id="1" name=""/>
        <p:cNvGrpSpPr/>
        <p:nvPr/>
      </p:nvGrpSpPr>
      <p:grpSpPr>
        <a:xfrm>
          <a:off x="0" y="0"/>
          <a:ext cx="0" cy="0"/>
          <a:chOff x="0" y="0"/>
          <a:chExt cx="0" cy="0"/>
        </a:xfrm>
      </p:grpSpPr>
      <p:grpSp>
        <p:nvGrpSpPr>
          <p:cNvPr name="Group 2" id="2"/>
          <p:cNvGrpSpPr/>
          <p:nvPr/>
        </p:nvGrpSpPr>
        <p:grpSpPr>
          <a:xfrm rot="0">
            <a:off x="861332" y="686774"/>
            <a:ext cx="16565336" cy="8913453"/>
            <a:chOff x="0" y="0"/>
            <a:chExt cx="4362887" cy="2347576"/>
          </a:xfrm>
        </p:grpSpPr>
        <p:sp>
          <p:nvSpPr>
            <p:cNvPr name="Freeform 3" id="3"/>
            <p:cNvSpPr/>
            <p:nvPr/>
          </p:nvSpPr>
          <p:spPr>
            <a:xfrm flipH="false" flipV="false" rot="0">
              <a:off x="0" y="0"/>
              <a:ext cx="4362887" cy="2347576"/>
            </a:xfrm>
            <a:custGeom>
              <a:avLst/>
              <a:gdLst/>
              <a:ahLst/>
              <a:cxnLst/>
              <a:rect r="r" b="b" t="t" l="l"/>
              <a:pathLst>
                <a:path h="2347576" w="4362887">
                  <a:moveTo>
                    <a:pt x="5141" y="0"/>
                  </a:moveTo>
                  <a:lnTo>
                    <a:pt x="4357746" y="0"/>
                  </a:lnTo>
                  <a:cubicBezTo>
                    <a:pt x="4360585" y="0"/>
                    <a:pt x="4362887" y="2302"/>
                    <a:pt x="4362887" y="5141"/>
                  </a:cubicBezTo>
                  <a:lnTo>
                    <a:pt x="4362887" y="2342435"/>
                  </a:lnTo>
                  <a:cubicBezTo>
                    <a:pt x="4362887" y="2345274"/>
                    <a:pt x="4360585" y="2347576"/>
                    <a:pt x="4357746" y="2347576"/>
                  </a:cubicBezTo>
                  <a:lnTo>
                    <a:pt x="5141" y="2347576"/>
                  </a:lnTo>
                  <a:cubicBezTo>
                    <a:pt x="3777" y="2347576"/>
                    <a:pt x="2470" y="2347034"/>
                    <a:pt x="1506" y="2346070"/>
                  </a:cubicBezTo>
                  <a:cubicBezTo>
                    <a:pt x="542" y="2345106"/>
                    <a:pt x="0" y="2343799"/>
                    <a:pt x="0" y="2342435"/>
                  </a:cubicBezTo>
                  <a:lnTo>
                    <a:pt x="0" y="5141"/>
                  </a:lnTo>
                  <a:cubicBezTo>
                    <a:pt x="0" y="2302"/>
                    <a:pt x="2302" y="0"/>
                    <a:pt x="5141" y="0"/>
                  </a:cubicBezTo>
                  <a:close/>
                </a:path>
              </a:pathLst>
            </a:custGeom>
            <a:solidFill>
              <a:srgbClr val="FFFFFF"/>
            </a:solidFill>
            <a:ln w="66675" cap="sq">
              <a:solidFill>
                <a:srgbClr val="000000"/>
              </a:solidFill>
              <a:prstDash val="solid"/>
              <a:miter/>
            </a:ln>
          </p:spPr>
        </p:sp>
        <p:sp>
          <p:nvSpPr>
            <p:cNvPr name="TextBox 4" id="4"/>
            <p:cNvSpPr txBox="true"/>
            <p:nvPr/>
          </p:nvSpPr>
          <p:spPr>
            <a:xfrm>
              <a:off x="0" y="-85725"/>
              <a:ext cx="4362887" cy="2433301"/>
            </a:xfrm>
            <a:prstGeom prst="rect">
              <a:avLst/>
            </a:prstGeom>
          </p:spPr>
          <p:txBody>
            <a:bodyPr anchor="ctr" rtlCol="false" tIns="50800" lIns="50800" bIns="50800" rIns="50800"/>
            <a:lstStyle/>
            <a:p>
              <a:pPr algn="ctr">
                <a:lnSpc>
                  <a:spcPts val="3174"/>
                </a:lnSpc>
              </a:pPr>
            </a:p>
          </p:txBody>
        </p:sp>
      </p:grpSp>
      <p:sp>
        <p:nvSpPr>
          <p:cNvPr name="TextBox 5" id="5"/>
          <p:cNvSpPr txBox="true"/>
          <p:nvPr/>
        </p:nvSpPr>
        <p:spPr>
          <a:xfrm rot="0">
            <a:off x="2905150" y="3477284"/>
            <a:ext cx="12477700" cy="1858143"/>
          </a:xfrm>
          <a:prstGeom prst="rect">
            <a:avLst/>
          </a:prstGeom>
        </p:spPr>
        <p:txBody>
          <a:bodyPr anchor="t" rtlCol="false" tIns="0" lIns="0" bIns="0" rIns="0">
            <a:spAutoFit/>
          </a:bodyPr>
          <a:lstStyle/>
          <a:p>
            <a:pPr algn="ctr" marL="0" indent="0" lvl="0">
              <a:lnSpc>
                <a:spcPts val="13220"/>
              </a:lnSpc>
            </a:pPr>
            <a:r>
              <a:rPr lang="en-US" sz="10328">
                <a:solidFill>
                  <a:srgbClr val="05061C"/>
                </a:solidFill>
                <a:latin typeface="Bungee"/>
                <a:ea typeface="Bungee"/>
                <a:cs typeface="Bungee"/>
                <a:sym typeface="Bungee"/>
              </a:rPr>
              <a:t>Por qué elegir</a:t>
            </a:r>
          </a:p>
        </p:txBody>
      </p:sp>
      <p:sp>
        <p:nvSpPr>
          <p:cNvPr name="Freeform 6" id="6"/>
          <p:cNvSpPr/>
          <p:nvPr/>
        </p:nvSpPr>
        <p:spPr>
          <a:xfrm flipH="false" flipV="false" rot="1041882">
            <a:off x="2779145" y="2418415"/>
            <a:ext cx="1427633" cy="1442354"/>
          </a:xfrm>
          <a:custGeom>
            <a:avLst/>
            <a:gdLst/>
            <a:ahLst/>
            <a:cxnLst/>
            <a:rect r="r" b="b" t="t" l="l"/>
            <a:pathLst>
              <a:path h="1442354" w="1427633">
                <a:moveTo>
                  <a:pt x="0" y="0"/>
                </a:moveTo>
                <a:lnTo>
                  <a:pt x="1427632" y="0"/>
                </a:lnTo>
                <a:lnTo>
                  <a:pt x="1427632" y="1442354"/>
                </a:lnTo>
                <a:lnTo>
                  <a:pt x="0" y="1442354"/>
                </a:lnTo>
                <a:lnTo>
                  <a:pt x="0" y="0"/>
                </a:lnTo>
                <a:close/>
              </a:path>
            </a:pathLst>
          </a:custGeom>
          <a:blipFill>
            <a:blip r:embed="rId2"/>
            <a:stretch>
              <a:fillRect l="0" t="0" r="-90511" b="-89118"/>
            </a:stretch>
          </a:blipFill>
        </p:spPr>
      </p:sp>
      <p:sp>
        <p:nvSpPr>
          <p:cNvPr name="Freeform 7" id="7"/>
          <p:cNvSpPr/>
          <p:nvPr/>
        </p:nvSpPr>
        <p:spPr>
          <a:xfrm flipH="false" flipV="false" rot="0">
            <a:off x="15449109" y="2817432"/>
            <a:ext cx="1125832" cy="1220414"/>
          </a:xfrm>
          <a:custGeom>
            <a:avLst/>
            <a:gdLst/>
            <a:ahLst/>
            <a:cxnLst/>
            <a:rect r="r" b="b" t="t" l="l"/>
            <a:pathLst>
              <a:path h="1220414" w="1125832">
                <a:moveTo>
                  <a:pt x="0" y="0"/>
                </a:moveTo>
                <a:lnTo>
                  <a:pt x="1125832" y="0"/>
                </a:lnTo>
                <a:lnTo>
                  <a:pt x="1125832" y="1220414"/>
                </a:lnTo>
                <a:lnTo>
                  <a:pt x="0" y="12204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4588033" y="1659052"/>
            <a:ext cx="1068605" cy="1158380"/>
          </a:xfrm>
          <a:custGeom>
            <a:avLst/>
            <a:gdLst/>
            <a:ahLst/>
            <a:cxnLst/>
            <a:rect r="r" b="b" t="t" l="l"/>
            <a:pathLst>
              <a:path h="1158380" w="1068605">
                <a:moveTo>
                  <a:pt x="0" y="0"/>
                </a:moveTo>
                <a:lnTo>
                  <a:pt x="1068605" y="0"/>
                </a:lnTo>
                <a:lnTo>
                  <a:pt x="1068605" y="1158380"/>
                </a:lnTo>
                <a:lnTo>
                  <a:pt x="0" y="1158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3202000" y="7332525"/>
            <a:ext cx="1125832" cy="1220414"/>
          </a:xfrm>
          <a:custGeom>
            <a:avLst/>
            <a:gdLst/>
            <a:ahLst/>
            <a:cxnLst/>
            <a:rect r="r" b="b" t="t" l="l"/>
            <a:pathLst>
              <a:path h="1220414" w="1125832">
                <a:moveTo>
                  <a:pt x="0" y="0"/>
                </a:moveTo>
                <a:lnTo>
                  <a:pt x="1125832" y="0"/>
                </a:lnTo>
                <a:lnTo>
                  <a:pt x="1125832" y="1220414"/>
                </a:lnTo>
                <a:lnTo>
                  <a:pt x="0" y="12204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340924" y="6174146"/>
            <a:ext cx="1068605" cy="1158380"/>
          </a:xfrm>
          <a:custGeom>
            <a:avLst/>
            <a:gdLst/>
            <a:ahLst/>
            <a:cxnLst/>
            <a:rect r="r" b="b" t="t" l="l"/>
            <a:pathLst>
              <a:path h="1158380" w="1068605">
                <a:moveTo>
                  <a:pt x="0" y="0"/>
                </a:moveTo>
                <a:lnTo>
                  <a:pt x="1068605" y="0"/>
                </a:lnTo>
                <a:lnTo>
                  <a:pt x="1068605" y="1158379"/>
                </a:lnTo>
                <a:lnTo>
                  <a:pt x="0" y="1158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848760">
            <a:off x="12513508" y="5595729"/>
            <a:ext cx="1789241" cy="1945768"/>
          </a:xfrm>
          <a:prstGeom prst="rect">
            <a:avLst/>
          </a:prstGeom>
        </p:spPr>
        <p:txBody>
          <a:bodyPr anchor="t" rtlCol="false" tIns="0" lIns="0" bIns="0" rIns="0">
            <a:spAutoFit/>
          </a:bodyPr>
          <a:lstStyle/>
          <a:p>
            <a:pPr algn="ctr">
              <a:lnSpc>
                <a:spcPts val="14213"/>
              </a:lnSpc>
              <a:spcBef>
                <a:spcPct val="0"/>
              </a:spcBef>
            </a:pPr>
            <a:r>
              <a:rPr lang="en-US" sz="10299" spc="-1194">
                <a:solidFill>
                  <a:srgbClr val="000000"/>
                </a:solidFill>
                <a:latin typeface="Bungee"/>
                <a:ea typeface="Bungee"/>
                <a:cs typeface="Bungee"/>
                <a:sym typeface="Bungee"/>
              </a:rPr>
              <a:t>?</a:t>
            </a:r>
          </a:p>
        </p:txBody>
      </p:sp>
      <p:grpSp>
        <p:nvGrpSpPr>
          <p:cNvPr name="Group 12" id="12"/>
          <p:cNvGrpSpPr/>
          <p:nvPr/>
        </p:nvGrpSpPr>
        <p:grpSpPr>
          <a:xfrm rot="0">
            <a:off x="4984784" y="5335428"/>
            <a:ext cx="7593164" cy="2909724"/>
            <a:chOff x="0" y="0"/>
            <a:chExt cx="10124218" cy="3879632"/>
          </a:xfrm>
        </p:grpSpPr>
        <p:sp>
          <p:nvSpPr>
            <p:cNvPr name="TextBox 13" id="13"/>
            <p:cNvSpPr txBox="true"/>
            <p:nvPr/>
          </p:nvSpPr>
          <p:spPr>
            <a:xfrm rot="0">
              <a:off x="2644653" y="285750"/>
              <a:ext cx="7479565" cy="2311640"/>
            </a:xfrm>
            <a:prstGeom prst="rect">
              <a:avLst/>
            </a:prstGeom>
          </p:spPr>
          <p:txBody>
            <a:bodyPr anchor="t" rtlCol="false" tIns="0" lIns="0" bIns="0" rIns="0">
              <a:spAutoFit/>
            </a:bodyPr>
            <a:lstStyle/>
            <a:p>
              <a:pPr algn="ctr">
                <a:lnSpc>
                  <a:spcPts val="9369"/>
                </a:lnSpc>
              </a:pPr>
              <a:r>
                <a:rPr lang="en-US" sz="10295">
                  <a:solidFill>
                    <a:srgbClr val="FBFEFE"/>
                  </a:solidFill>
                  <a:latin typeface="Modak"/>
                  <a:ea typeface="Modak"/>
                  <a:cs typeface="Modak"/>
                  <a:sym typeface="Modak"/>
                </a:rPr>
                <a:t>CAPITÁN</a:t>
              </a:r>
            </a:p>
          </p:txBody>
        </p:sp>
        <p:sp>
          <p:nvSpPr>
            <p:cNvPr name="TextBox 14" id="14"/>
            <p:cNvSpPr txBox="true"/>
            <p:nvPr/>
          </p:nvSpPr>
          <p:spPr>
            <a:xfrm rot="0">
              <a:off x="2853557" y="1391349"/>
              <a:ext cx="7061757" cy="2488283"/>
            </a:xfrm>
            <a:prstGeom prst="rect">
              <a:avLst/>
            </a:prstGeom>
          </p:spPr>
          <p:txBody>
            <a:bodyPr anchor="t" rtlCol="false" tIns="0" lIns="0" bIns="0" rIns="0">
              <a:spAutoFit/>
            </a:bodyPr>
            <a:lstStyle/>
            <a:p>
              <a:pPr algn="ctr">
                <a:lnSpc>
                  <a:spcPts val="9445"/>
                </a:lnSpc>
              </a:pPr>
              <a:r>
                <a:rPr lang="en-US" sz="10380">
                  <a:solidFill>
                    <a:srgbClr val="FBFEFE"/>
                  </a:solidFill>
                  <a:latin typeface="Kawaii RT Shine"/>
                  <a:ea typeface="Kawaii RT Shine"/>
                  <a:cs typeface="Kawaii RT Shine"/>
                  <a:sym typeface="Kawaii RT Shine"/>
                </a:rPr>
                <a:t>FOLDER</a:t>
              </a:r>
            </a:p>
          </p:txBody>
        </p:sp>
        <p:sp>
          <p:nvSpPr>
            <p:cNvPr name="Freeform 15" id="15"/>
            <p:cNvSpPr/>
            <p:nvPr/>
          </p:nvSpPr>
          <p:spPr>
            <a:xfrm flipH="false" flipV="false" rot="0">
              <a:off x="0" y="326606"/>
              <a:ext cx="3336007" cy="3226672"/>
            </a:xfrm>
            <a:custGeom>
              <a:avLst/>
              <a:gdLst/>
              <a:ahLst/>
              <a:cxnLst/>
              <a:rect r="r" b="b" t="t" l="l"/>
              <a:pathLst>
                <a:path h="3226672" w="3336007">
                  <a:moveTo>
                    <a:pt x="0" y="0"/>
                  </a:moveTo>
                  <a:lnTo>
                    <a:pt x="3336007" y="0"/>
                  </a:lnTo>
                  <a:lnTo>
                    <a:pt x="3336007" y="3226672"/>
                  </a:lnTo>
                  <a:lnTo>
                    <a:pt x="0" y="3226672"/>
                  </a:lnTo>
                  <a:lnTo>
                    <a:pt x="0" y="0"/>
                  </a:lnTo>
                  <a:close/>
                </a:path>
              </a:pathLst>
            </a:custGeom>
            <a:blipFill>
              <a:blip r:embed="rId5"/>
              <a:stretch>
                <a:fillRect l="-74123" t="-284643" r="-423599" b="-35580"/>
              </a:stretch>
            </a:blipFill>
          </p:spPr>
        </p:sp>
      </p:grpSp>
      <p:sp>
        <p:nvSpPr>
          <p:cNvPr name="TextBox 16" id="16"/>
          <p:cNvSpPr txBox="true"/>
          <p:nvPr/>
        </p:nvSpPr>
        <p:spPr>
          <a:xfrm rot="-1838734">
            <a:off x="1604716" y="3575605"/>
            <a:ext cx="1789241" cy="1945768"/>
          </a:xfrm>
          <a:prstGeom prst="rect">
            <a:avLst/>
          </a:prstGeom>
        </p:spPr>
        <p:txBody>
          <a:bodyPr anchor="t" rtlCol="false" tIns="0" lIns="0" bIns="0" rIns="0">
            <a:spAutoFit/>
          </a:bodyPr>
          <a:lstStyle/>
          <a:p>
            <a:pPr algn="ctr">
              <a:lnSpc>
                <a:spcPts val="14213"/>
              </a:lnSpc>
              <a:spcBef>
                <a:spcPct val="0"/>
              </a:spcBef>
            </a:pPr>
            <a:r>
              <a:rPr lang="en-US" sz="10299" spc="-1194">
                <a:solidFill>
                  <a:srgbClr val="000000"/>
                </a:solidFill>
                <a:latin typeface="Bungee"/>
                <a:ea typeface="Bungee"/>
                <a:cs typeface="Bungee"/>
                <a:sym typeface="Bungee"/>
              </a:rPr>
              <a:t>¿</a:t>
            </a:r>
          </a:p>
        </p:txBody>
      </p:sp>
      <p:sp>
        <p:nvSpPr>
          <p:cNvPr name="Freeform 17" id="17"/>
          <p:cNvSpPr/>
          <p:nvPr/>
        </p:nvSpPr>
        <p:spPr>
          <a:xfrm flipH="true" flipV="false" rot="3827312">
            <a:off x="14046301" y="6458575"/>
            <a:ext cx="1427633" cy="1442354"/>
          </a:xfrm>
          <a:custGeom>
            <a:avLst/>
            <a:gdLst/>
            <a:ahLst/>
            <a:cxnLst/>
            <a:rect r="r" b="b" t="t" l="l"/>
            <a:pathLst>
              <a:path h="1442354" w="1427633">
                <a:moveTo>
                  <a:pt x="1427633" y="0"/>
                </a:moveTo>
                <a:lnTo>
                  <a:pt x="0" y="0"/>
                </a:lnTo>
                <a:lnTo>
                  <a:pt x="0" y="1442354"/>
                </a:lnTo>
                <a:lnTo>
                  <a:pt x="1427633" y="1442354"/>
                </a:lnTo>
                <a:lnTo>
                  <a:pt x="1427633" y="0"/>
                </a:lnTo>
                <a:close/>
              </a:path>
            </a:pathLst>
          </a:custGeom>
          <a:blipFill>
            <a:blip r:embed="rId2"/>
            <a:stretch>
              <a:fillRect l="0" t="0" r="-90511" b="-89118"/>
            </a:stretch>
          </a:blipFill>
        </p:spPr>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84784"/>
        </a:solidFill>
      </p:bgPr>
    </p:bg>
    <p:spTree>
      <p:nvGrpSpPr>
        <p:cNvPr id="1" name=""/>
        <p:cNvGrpSpPr/>
        <p:nvPr/>
      </p:nvGrpSpPr>
      <p:grpSpPr>
        <a:xfrm>
          <a:off x="0" y="0"/>
          <a:ext cx="0" cy="0"/>
          <a:chOff x="0" y="0"/>
          <a:chExt cx="0" cy="0"/>
        </a:xfrm>
      </p:grpSpPr>
      <p:grpSp>
        <p:nvGrpSpPr>
          <p:cNvPr name="Group 2" id="2"/>
          <p:cNvGrpSpPr/>
          <p:nvPr/>
        </p:nvGrpSpPr>
        <p:grpSpPr>
          <a:xfrm rot="0">
            <a:off x="861332" y="686774"/>
            <a:ext cx="16565336" cy="8913453"/>
            <a:chOff x="0" y="0"/>
            <a:chExt cx="4362887" cy="2347576"/>
          </a:xfrm>
        </p:grpSpPr>
        <p:sp>
          <p:nvSpPr>
            <p:cNvPr name="Freeform 3" id="3"/>
            <p:cNvSpPr/>
            <p:nvPr/>
          </p:nvSpPr>
          <p:spPr>
            <a:xfrm flipH="false" flipV="false" rot="0">
              <a:off x="0" y="0"/>
              <a:ext cx="4362887" cy="2347576"/>
            </a:xfrm>
            <a:custGeom>
              <a:avLst/>
              <a:gdLst/>
              <a:ahLst/>
              <a:cxnLst/>
              <a:rect r="r" b="b" t="t" l="l"/>
              <a:pathLst>
                <a:path h="2347576" w="4362887">
                  <a:moveTo>
                    <a:pt x="5141" y="0"/>
                  </a:moveTo>
                  <a:lnTo>
                    <a:pt x="4357746" y="0"/>
                  </a:lnTo>
                  <a:cubicBezTo>
                    <a:pt x="4360585" y="0"/>
                    <a:pt x="4362887" y="2302"/>
                    <a:pt x="4362887" y="5141"/>
                  </a:cubicBezTo>
                  <a:lnTo>
                    <a:pt x="4362887" y="2342435"/>
                  </a:lnTo>
                  <a:cubicBezTo>
                    <a:pt x="4362887" y="2345274"/>
                    <a:pt x="4360585" y="2347576"/>
                    <a:pt x="4357746" y="2347576"/>
                  </a:cubicBezTo>
                  <a:lnTo>
                    <a:pt x="5141" y="2347576"/>
                  </a:lnTo>
                  <a:cubicBezTo>
                    <a:pt x="3777" y="2347576"/>
                    <a:pt x="2470" y="2347034"/>
                    <a:pt x="1506" y="2346070"/>
                  </a:cubicBezTo>
                  <a:cubicBezTo>
                    <a:pt x="542" y="2345106"/>
                    <a:pt x="0" y="2343799"/>
                    <a:pt x="0" y="2342435"/>
                  </a:cubicBezTo>
                  <a:lnTo>
                    <a:pt x="0" y="5141"/>
                  </a:lnTo>
                  <a:cubicBezTo>
                    <a:pt x="0" y="2302"/>
                    <a:pt x="2302" y="0"/>
                    <a:pt x="5141" y="0"/>
                  </a:cubicBezTo>
                  <a:close/>
                </a:path>
              </a:pathLst>
            </a:custGeom>
            <a:solidFill>
              <a:srgbClr val="FFFFFF"/>
            </a:solidFill>
            <a:ln w="66675" cap="sq">
              <a:solidFill>
                <a:srgbClr val="000000"/>
              </a:solidFill>
              <a:prstDash val="solid"/>
              <a:miter/>
            </a:ln>
          </p:spPr>
        </p:sp>
        <p:sp>
          <p:nvSpPr>
            <p:cNvPr name="TextBox 4" id="4"/>
            <p:cNvSpPr txBox="true"/>
            <p:nvPr/>
          </p:nvSpPr>
          <p:spPr>
            <a:xfrm>
              <a:off x="0" y="-85725"/>
              <a:ext cx="4362887" cy="2433301"/>
            </a:xfrm>
            <a:prstGeom prst="rect">
              <a:avLst/>
            </a:prstGeom>
          </p:spPr>
          <p:txBody>
            <a:bodyPr anchor="ctr" rtlCol="false" tIns="50800" lIns="50800" bIns="50800" rIns="50800"/>
            <a:lstStyle/>
            <a:p>
              <a:pPr algn="ctr">
                <a:lnSpc>
                  <a:spcPts val="3174"/>
                </a:lnSpc>
              </a:pPr>
            </a:p>
          </p:txBody>
        </p:sp>
      </p:grpSp>
      <p:grpSp>
        <p:nvGrpSpPr>
          <p:cNvPr name="Group 5" id="5"/>
          <p:cNvGrpSpPr/>
          <p:nvPr/>
        </p:nvGrpSpPr>
        <p:grpSpPr>
          <a:xfrm rot="0">
            <a:off x="9675805" y="4787156"/>
            <a:ext cx="3239178" cy="1688920"/>
            <a:chOff x="0" y="0"/>
            <a:chExt cx="1839967" cy="959366"/>
          </a:xfrm>
        </p:grpSpPr>
        <p:sp>
          <p:nvSpPr>
            <p:cNvPr name="Freeform 6" id="6"/>
            <p:cNvSpPr/>
            <p:nvPr/>
          </p:nvSpPr>
          <p:spPr>
            <a:xfrm flipH="false" flipV="false" rot="0">
              <a:off x="0" y="0"/>
              <a:ext cx="1839967" cy="959366"/>
            </a:xfrm>
            <a:custGeom>
              <a:avLst/>
              <a:gdLst/>
              <a:ahLst/>
              <a:cxnLst/>
              <a:rect r="r" b="b" t="t" l="l"/>
              <a:pathLst>
                <a:path h="959366" w="1839967">
                  <a:moveTo>
                    <a:pt x="63380" y="0"/>
                  </a:moveTo>
                  <a:lnTo>
                    <a:pt x="1776587" y="0"/>
                  </a:lnTo>
                  <a:cubicBezTo>
                    <a:pt x="1793396" y="0"/>
                    <a:pt x="1809517" y="6677"/>
                    <a:pt x="1821403" y="18564"/>
                  </a:cubicBezTo>
                  <a:cubicBezTo>
                    <a:pt x="1833289" y="30450"/>
                    <a:pt x="1839967" y="46570"/>
                    <a:pt x="1839967" y="63380"/>
                  </a:cubicBezTo>
                  <a:lnTo>
                    <a:pt x="1839967" y="895986"/>
                  </a:lnTo>
                  <a:cubicBezTo>
                    <a:pt x="1839967" y="912795"/>
                    <a:pt x="1833289" y="928916"/>
                    <a:pt x="1821403" y="940802"/>
                  </a:cubicBezTo>
                  <a:cubicBezTo>
                    <a:pt x="1809517" y="952688"/>
                    <a:pt x="1793396" y="959366"/>
                    <a:pt x="1776587" y="959366"/>
                  </a:cubicBezTo>
                  <a:lnTo>
                    <a:pt x="63380" y="959366"/>
                  </a:lnTo>
                  <a:cubicBezTo>
                    <a:pt x="46570" y="959366"/>
                    <a:pt x="30450" y="952688"/>
                    <a:pt x="18564" y="940802"/>
                  </a:cubicBezTo>
                  <a:cubicBezTo>
                    <a:pt x="6677" y="928916"/>
                    <a:pt x="0" y="912795"/>
                    <a:pt x="0" y="895986"/>
                  </a:cubicBezTo>
                  <a:lnTo>
                    <a:pt x="0" y="63380"/>
                  </a:lnTo>
                  <a:cubicBezTo>
                    <a:pt x="0" y="46570"/>
                    <a:pt x="6677" y="30450"/>
                    <a:pt x="18564" y="18564"/>
                  </a:cubicBezTo>
                  <a:cubicBezTo>
                    <a:pt x="30450" y="6677"/>
                    <a:pt x="46570" y="0"/>
                    <a:pt x="63380" y="0"/>
                  </a:cubicBezTo>
                  <a:close/>
                </a:path>
              </a:pathLst>
            </a:custGeom>
            <a:solidFill>
              <a:srgbClr val="184784"/>
            </a:solidFill>
          </p:spPr>
        </p:sp>
        <p:sp>
          <p:nvSpPr>
            <p:cNvPr name="TextBox 7" id="7"/>
            <p:cNvSpPr txBox="true"/>
            <p:nvPr/>
          </p:nvSpPr>
          <p:spPr>
            <a:xfrm>
              <a:off x="0" y="-66675"/>
              <a:ext cx="1839967" cy="1026041"/>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433639" y="4787156"/>
            <a:ext cx="3010897" cy="1688920"/>
            <a:chOff x="0" y="0"/>
            <a:chExt cx="1710296" cy="959366"/>
          </a:xfrm>
        </p:grpSpPr>
        <p:sp>
          <p:nvSpPr>
            <p:cNvPr name="Freeform 9" id="9"/>
            <p:cNvSpPr/>
            <p:nvPr/>
          </p:nvSpPr>
          <p:spPr>
            <a:xfrm flipH="false" flipV="false" rot="0">
              <a:off x="0" y="0"/>
              <a:ext cx="1710296" cy="959366"/>
            </a:xfrm>
            <a:custGeom>
              <a:avLst/>
              <a:gdLst/>
              <a:ahLst/>
              <a:cxnLst/>
              <a:rect r="r" b="b" t="t" l="l"/>
              <a:pathLst>
                <a:path h="959366" w="1710296">
                  <a:moveTo>
                    <a:pt x="68185" y="0"/>
                  </a:moveTo>
                  <a:lnTo>
                    <a:pt x="1642110" y="0"/>
                  </a:lnTo>
                  <a:cubicBezTo>
                    <a:pt x="1679768" y="0"/>
                    <a:pt x="1710296" y="30528"/>
                    <a:pt x="1710296" y="68185"/>
                  </a:cubicBezTo>
                  <a:lnTo>
                    <a:pt x="1710296" y="891181"/>
                  </a:lnTo>
                  <a:cubicBezTo>
                    <a:pt x="1710296" y="909264"/>
                    <a:pt x="1703112" y="926608"/>
                    <a:pt x="1690325" y="939395"/>
                  </a:cubicBezTo>
                  <a:cubicBezTo>
                    <a:pt x="1677538" y="952182"/>
                    <a:pt x="1660194" y="959366"/>
                    <a:pt x="1642110" y="959366"/>
                  </a:cubicBezTo>
                  <a:lnTo>
                    <a:pt x="68185" y="959366"/>
                  </a:lnTo>
                  <a:cubicBezTo>
                    <a:pt x="30528" y="959366"/>
                    <a:pt x="0" y="928838"/>
                    <a:pt x="0" y="891181"/>
                  </a:cubicBezTo>
                  <a:lnTo>
                    <a:pt x="0" y="68185"/>
                  </a:lnTo>
                  <a:cubicBezTo>
                    <a:pt x="0" y="50101"/>
                    <a:pt x="7184" y="32758"/>
                    <a:pt x="19971" y="19971"/>
                  </a:cubicBezTo>
                  <a:cubicBezTo>
                    <a:pt x="32758" y="7184"/>
                    <a:pt x="50101" y="0"/>
                    <a:pt x="68185" y="0"/>
                  </a:cubicBezTo>
                  <a:close/>
                </a:path>
              </a:pathLst>
            </a:custGeom>
            <a:solidFill>
              <a:srgbClr val="184784"/>
            </a:solidFill>
          </p:spPr>
        </p:sp>
        <p:sp>
          <p:nvSpPr>
            <p:cNvPr name="TextBox 10" id="10"/>
            <p:cNvSpPr txBox="true"/>
            <p:nvPr/>
          </p:nvSpPr>
          <p:spPr>
            <a:xfrm>
              <a:off x="0" y="-66675"/>
              <a:ext cx="1710296" cy="1026041"/>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3744139" y="4787156"/>
            <a:ext cx="3202904" cy="1688920"/>
            <a:chOff x="0" y="0"/>
            <a:chExt cx="1819362" cy="959366"/>
          </a:xfrm>
        </p:grpSpPr>
        <p:sp>
          <p:nvSpPr>
            <p:cNvPr name="Freeform 12" id="12"/>
            <p:cNvSpPr/>
            <p:nvPr/>
          </p:nvSpPr>
          <p:spPr>
            <a:xfrm flipH="false" flipV="false" rot="0">
              <a:off x="0" y="0"/>
              <a:ext cx="1819362" cy="959366"/>
            </a:xfrm>
            <a:custGeom>
              <a:avLst/>
              <a:gdLst/>
              <a:ahLst/>
              <a:cxnLst/>
              <a:rect r="r" b="b" t="t" l="l"/>
              <a:pathLst>
                <a:path h="959366" w="1819362">
                  <a:moveTo>
                    <a:pt x="64098" y="0"/>
                  </a:moveTo>
                  <a:lnTo>
                    <a:pt x="1755265" y="0"/>
                  </a:lnTo>
                  <a:cubicBezTo>
                    <a:pt x="1772264" y="0"/>
                    <a:pt x="1788568" y="6753"/>
                    <a:pt x="1800589" y="18774"/>
                  </a:cubicBezTo>
                  <a:cubicBezTo>
                    <a:pt x="1812609" y="30794"/>
                    <a:pt x="1819362" y="47098"/>
                    <a:pt x="1819362" y="64098"/>
                  </a:cubicBezTo>
                  <a:lnTo>
                    <a:pt x="1819362" y="895268"/>
                  </a:lnTo>
                  <a:cubicBezTo>
                    <a:pt x="1819362" y="912268"/>
                    <a:pt x="1812609" y="928571"/>
                    <a:pt x="1800589" y="940592"/>
                  </a:cubicBezTo>
                  <a:cubicBezTo>
                    <a:pt x="1788568" y="952613"/>
                    <a:pt x="1772264" y="959366"/>
                    <a:pt x="1755265" y="959366"/>
                  </a:cubicBezTo>
                  <a:lnTo>
                    <a:pt x="64098" y="959366"/>
                  </a:lnTo>
                  <a:cubicBezTo>
                    <a:pt x="28697" y="959366"/>
                    <a:pt x="0" y="930668"/>
                    <a:pt x="0" y="895268"/>
                  </a:cubicBezTo>
                  <a:lnTo>
                    <a:pt x="0" y="64098"/>
                  </a:lnTo>
                  <a:cubicBezTo>
                    <a:pt x="0" y="47098"/>
                    <a:pt x="6753" y="30794"/>
                    <a:pt x="18774" y="18774"/>
                  </a:cubicBezTo>
                  <a:cubicBezTo>
                    <a:pt x="30794" y="6753"/>
                    <a:pt x="47098" y="0"/>
                    <a:pt x="64098" y="0"/>
                  </a:cubicBezTo>
                  <a:close/>
                </a:path>
              </a:pathLst>
            </a:custGeom>
            <a:solidFill>
              <a:srgbClr val="184784"/>
            </a:solidFill>
          </p:spPr>
        </p:sp>
        <p:sp>
          <p:nvSpPr>
            <p:cNvPr name="TextBox 13" id="13"/>
            <p:cNvSpPr txBox="true"/>
            <p:nvPr/>
          </p:nvSpPr>
          <p:spPr>
            <a:xfrm>
              <a:off x="0" y="-66675"/>
              <a:ext cx="1819362" cy="1026041"/>
            </a:xfrm>
            <a:prstGeom prst="rect">
              <a:avLst/>
            </a:prstGeom>
          </p:spPr>
          <p:txBody>
            <a:bodyPr anchor="ctr" rtlCol="false" tIns="50800" lIns="50800" bIns="50800" rIns="50800"/>
            <a:lstStyle/>
            <a:p>
              <a:pPr algn="ctr">
                <a:lnSpc>
                  <a:spcPts val="2859"/>
                </a:lnSpc>
              </a:pPr>
            </a:p>
          </p:txBody>
        </p:sp>
      </p:grpSp>
      <p:grpSp>
        <p:nvGrpSpPr>
          <p:cNvPr name="Group 14" id="14"/>
          <p:cNvGrpSpPr/>
          <p:nvPr/>
        </p:nvGrpSpPr>
        <p:grpSpPr>
          <a:xfrm rot="0">
            <a:off x="5465813" y="4787156"/>
            <a:ext cx="3334650" cy="1688920"/>
            <a:chOff x="0" y="0"/>
            <a:chExt cx="1894198" cy="959366"/>
          </a:xfrm>
        </p:grpSpPr>
        <p:sp>
          <p:nvSpPr>
            <p:cNvPr name="Freeform 15" id="15"/>
            <p:cNvSpPr/>
            <p:nvPr/>
          </p:nvSpPr>
          <p:spPr>
            <a:xfrm flipH="false" flipV="false" rot="0">
              <a:off x="0" y="0"/>
              <a:ext cx="1894199" cy="959366"/>
            </a:xfrm>
            <a:custGeom>
              <a:avLst/>
              <a:gdLst/>
              <a:ahLst/>
              <a:cxnLst/>
              <a:rect r="r" b="b" t="t" l="l"/>
              <a:pathLst>
                <a:path h="959366" w="1894199">
                  <a:moveTo>
                    <a:pt x="61565" y="0"/>
                  </a:moveTo>
                  <a:lnTo>
                    <a:pt x="1832633" y="0"/>
                  </a:lnTo>
                  <a:cubicBezTo>
                    <a:pt x="1848961" y="0"/>
                    <a:pt x="1864621" y="6486"/>
                    <a:pt x="1876166" y="18032"/>
                  </a:cubicBezTo>
                  <a:cubicBezTo>
                    <a:pt x="1887712" y="29578"/>
                    <a:pt x="1894199" y="45237"/>
                    <a:pt x="1894199" y="61565"/>
                  </a:cubicBezTo>
                  <a:lnTo>
                    <a:pt x="1894199" y="897801"/>
                  </a:lnTo>
                  <a:cubicBezTo>
                    <a:pt x="1894199" y="914129"/>
                    <a:pt x="1887712" y="929788"/>
                    <a:pt x="1876166" y="941334"/>
                  </a:cubicBezTo>
                  <a:cubicBezTo>
                    <a:pt x="1864621" y="952879"/>
                    <a:pt x="1848961" y="959366"/>
                    <a:pt x="1832633" y="959366"/>
                  </a:cubicBezTo>
                  <a:lnTo>
                    <a:pt x="61565" y="959366"/>
                  </a:lnTo>
                  <a:cubicBezTo>
                    <a:pt x="27564" y="959366"/>
                    <a:pt x="0" y="931802"/>
                    <a:pt x="0" y="897801"/>
                  </a:cubicBezTo>
                  <a:lnTo>
                    <a:pt x="0" y="61565"/>
                  </a:lnTo>
                  <a:cubicBezTo>
                    <a:pt x="0" y="45237"/>
                    <a:pt x="6486" y="29578"/>
                    <a:pt x="18032" y="18032"/>
                  </a:cubicBezTo>
                  <a:cubicBezTo>
                    <a:pt x="29578" y="6486"/>
                    <a:pt x="45237" y="0"/>
                    <a:pt x="61565" y="0"/>
                  </a:cubicBezTo>
                  <a:close/>
                </a:path>
              </a:pathLst>
            </a:custGeom>
            <a:solidFill>
              <a:srgbClr val="184784"/>
            </a:solidFill>
          </p:spPr>
        </p:sp>
        <p:sp>
          <p:nvSpPr>
            <p:cNvPr name="TextBox 16" id="16"/>
            <p:cNvSpPr txBox="true"/>
            <p:nvPr/>
          </p:nvSpPr>
          <p:spPr>
            <a:xfrm>
              <a:off x="0" y="-66675"/>
              <a:ext cx="1894198" cy="1026041"/>
            </a:xfrm>
            <a:prstGeom prst="rect">
              <a:avLst/>
            </a:prstGeom>
          </p:spPr>
          <p:txBody>
            <a:bodyPr anchor="ctr" rtlCol="false" tIns="50800" lIns="50800" bIns="50800" rIns="50800"/>
            <a:lstStyle/>
            <a:p>
              <a:pPr algn="ctr">
                <a:lnSpc>
                  <a:spcPts val="2859"/>
                </a:lnSpc>
              </a:pPr>
            </a:p>
          </p:txBody>
        </p:sp>
      </p:grpSp>
      <p:sp>
        <p:nvSpPr>
          <p:cNvPr name="TextBox 17" id="17"/>
          <p:cNvSpPr txBox="true"/>
          <p:nvPr/>
        </p:nvSpPr>
        <p:spPr>
          <a:xfrm rot="0">
            <a:off x="3512979" y="876300"/>
            <a:ext cx="12248497" cy="1323975"/>
          </a:xfrm>
          <a:prstGeom prst="rect">
            <a:avLst/>
          </a:prstGeom>
        </p:spPr>
        <p:txBody>
          <a:bodyPr anchor="t" rtlCol="false" tIns="0" lIns="0" bIns="0" rIns="0">
            <a:spAutoFit/>
          </a:bodyPr>
          <a:lstStyle/>
          <a:p>
            <a:pPr algn="ctr" marL="0" indent="0" lvl="0">
              <a:lnSpc>
                <a:spcPts val="9261"/>
              </a:lnSpc>
              <a:spcBef>
                <a:spcPct val="0"/>
              </a:spcBef>
            </a:pPr>
            <a:r>
              <a:rPr lang="en-US" sz="7718">
                <a:solidFill>
                  <a:srgbClr val="000000"/>
                </a:solidFill>
                <a:latin typeface="Bungee"/>
                <a:ea typeface="Bungee"/>
                <a:cs typeface="Bungee"/>
                <a:sym typeface="Bungee"/>
              </a:rPr>
              <a:t>Beneficios al usar</a:t>
            </a:r>
          </a:p>
        </p:txBody>
      </p:sp>
      <p:sp>
        <p:nvSpPr>
          <p:cNvPr name="Freeform 18" id="18"/>
          <p:cNvSpPr/>
          <p:nvPr/>
        </p:nvSpPr>
        <p:spPr>
          <a:xfrm flipH="false" flipV="false" rot="0">
            <a:off x="15476271" y="219173"/>
            <a:ext cx="720479" cy="1619054"/>
          </a:xfrm>
          <a:custGeom>
            <a:avLst/>
            <a:gdLst/>
            <a:ahLst/>
            <a:cxnLst/>
            <a:rect r="r" b="b" t="t" l="l"/>
            <a:pathLst>
              <a:path h="1619054" w="720479">
                <a:moveTo>
                  <a:pt x="0" y="0"/>
                </a:moveTo>
                <a:lnTo>
                  <a:pt x="720480" y="0"/>
                </a:lnTo>
                <a:lnTo>
                  <a:pt x="720480" y="1619054"/>
                </a:lnTo>
                <a:lnTo>
                  <a:pt x="0" y="1619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3222147">
            <a:off x="2181415" y="717265"/>
            <a:ext cx="1183605" cy="2188484"/>
          </a:xfrm>
          <a:custGeom>
            <a:avLst/>
            <a:gdLst/>
            <a:ahLst/>
            <a:cxnLst/>
            <a:rect r="r" b="b" t="t" l="l"/>
            <a:pathLst>
              <a:path h="2188484" w="1183605">
                <a:moveTo>
                  <a:pt x="0" y="0"/>
                </a:moveTo>
                <a:lnTo>
                  <a:pt x="1183606" y="0"/>
                </a:lnTo>
                <a:lnTo>
                  <a:pt x="1183606" y="2188484"/>
                </a:lnTo>
                <a:lnTo>
                  <a:pt x="0" y="21884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6022077" y="2035234"/>
            <a:ext cx="5581188" cy="2138728"/>
            <a:chOff x="0" y="0"/>
            <a:chExt cx="7441584" cy="2851638"/>
          </a:xfrm>
        </p:grpSpPr>
        <p:sp>
          <p:nvSpPr>
            <p:cNvPr name="TextBox 21" id="21"/>
            <p:cNvSpPr txBox="true"/>
            <p:nvPr/>
          </p:nvSpPr>
          <p:spPr>
            <a:xfrm rot="0">
              <a:off x="1943894" y="209550"/>
              <a:ext cx="5497690" cy="1699605"/>
            </a:xfrm>
            <a:prstGeom prst="rect">
              <a:avLst/>
            </a:prstGeom>
          </p:spPr>
          <p:txBody>
            <a:bodyPr anchor="t" rtlCol="false" tIns="0" lIns="0" bIns="0" rIns="0">
              <a:spAutoFit/>
            </a:bodyPr>
            <a:lstStyle/>
            <a:p>
              <a:pPr algn="ctr">
                <a:lnSpc>
                  <a:spcPts val="6886"/>
                </a:lnSpc>
              </a:pPr>
              <a:r>
                <a:rPr lang="en-US" sz="7567">
                  <a:solidFill>
                    <a:srgbClr val="FBFEFE"/>
                  </a:solidFill>
                  <a:latin typeface="Modak"/>
                  <a:ea typeface="Modak"/>
                  <a:cs typeface="Modak"/>
                  <a:sym typeface="Modak"/>
                </a:rPr>
                <a:t>CAPITÁN</a:t>
              </a:r>
            </a:p>
          </p:txBody>
        </p:sp>
        <p:sp>
          <p:nvSpPr>
            <p:cNvPr name="TextBox 22" id="22"/>
            <p:cNvSpPr txBox="true"/>
            <p:nvPr/>
          </p:nvSpPr>
          <p:spPr>
            <a:xfrm rot="0">
              <a:off x="2097445" y="1033346"/>
              <a:ext cx="5190589" cy="1818292"/>
            </a:xfrm>
            <a:prstGeom prst="rect">
              <a:avLst/>
            </a:prstGeom>
          </p:spPr>
          <p:txBody>
            <a:bodyPr anchor="t" rtlCol="false" tIns="0" lIns="0" bIns="0" rIns="0">
              <a:spAutoFit/>
            </a:bodyPr>
            <a:lstStyle/>
            <a:p>
              <a:pPr algn="ctr">
                <a:lnSpc>
                  <a:spcPts val="6943"/>
                </a:lnSpc>
              </a:pPr>
              <a:r>
                <a:rPr lang="en-US" sz="7629">
                  <a:solidFill>
                    <a:srgbClr val="FBFEFE"/>
                  </a:solidFill>
                  <a:latin typeface="Kawaii RT Shine"/>
                  <a:ea typeface="Kawaii RT Shine"/>
                  <a:cs typeface="Kawaii RT Shine"/>
                  <a:sym typeface="Kawaii RT Shine"/>
                </a:rPr>
                <a:t>FOLDER</a:t>
              </a:r>
            </a:p>
          </p:txBody>
        </p:sp>
        <p:sp>
          <p:nvSpPr>
            <p:cNvPr name="Freeform 23" id="23"/>
            <p:cNvSpPr/>
            <p:nvPr/>
          </p:nvSpPr>
          <p:spPr>
            <a:xfrm flipH="false" flipV="false" rot="0">
              <a:off x="0" y="240064"/>
              <a:ext cx="2452059" cy="2371694"/>
            </a:xfrm>
            <a:custGeom>
              <a:avLst/>
              <a:gdLst/>
              <a:ahLst/>
              <a:cxnLst/>
              <a:rect r="r" b="b" t="t" l="l"/>
              <a:pathLst>
                <a:path h="2371694" w="2452059">
                  <a:moveTo>
                    <a:pt x="0" y="0"/>
                  </a:moveTo>
                  <a:lnTo>
                    <a:pt x="2452059" y="0"/>
                  </a:lnTo>
                  <a:lnTo>
                    <a:pt x="2452059" y="2371695"/>
                  </a:lnTo>
                  <a:lnTo>
                    <a:pt x="0" y="2371695"/>
                  </a:lnTo>
                  <a:lnTo>
                    <a:pt x="0" y="0"/>
                  </a:lnTo>
                  <a:close/>
                </a:path>
              </a:pathLst>
            </a:custGeom>
            <a:blipFill>
              <a:blip r:embed="rId6"/>
              <a:stretch>
                <a:fillRect l="-74123" t="-284643" r="-423599" b="-35580"/>
              </a:stretch>
            </a:blipFill>
          </p:spPr>
        </p:sp>
      </p:grpSp>
      <p:sp>
        <p:nvSpPr>
          <p:cNvPr name="Freeform 24" id="24"/>
          <p:cNvSpPr/>
          <p:nvPr/>
        </p:nvSpPr>
        <p:spPr>
          <a:xfrm flipH="false" flipV="false" rot="0">
            <a:off x="14344165" y="3962313"/>
            <a:ext cx="2295169" cy="2026284"/>
          </a:xfrm>
          <a:custGeom>
            <a:avLst/>
            <a:gdLst/>
            <a:ahLst/>
            <a:cxnLst/>
            <a:rect r="r" b="b" t="t" l="l"/>
            <a:pathLst>
              <a:path h="2026284" w="2295169">
                <a:moveTo>
                  <a:pt x="0" y="0"/>
                </a:moveTo>
                <a:lnTo>
                  <a:pt x="2295169" y="0"/>
                </a:lnTo>
                <a:lnTo>
                  <a:pt x="2295169" y="2026284"/>
                </a:lnTo>
                <a:lnTo>
                  <a:pt x="0" y="2026284"/>
                </a:lnTo>
                <a:lnTo>
                  <a:pt x="0" y="0"/>
                </a:lnTo>
                <a:close/>
              </a:path>
            </a:pathLst>
          </a:custGeom>
          <a:blipFill>
            <a:blip r:embed="rId7"/>
            <a:stretch>
              <a:fillRect l="-169244" t="-95851" r="-58541" b="0"/>
            </a:stretch>
          </a:blipFill>
        </p:spPr>
      </p:sp>
      <p:sp>
        <p:nvSpPr>
          <p:cNvPr name="TextBox 25" id="25"/>
          <p:cNvSpPr txBox="true"/>
          <p:nvPr/>
        </p:nvSpPr>
        <p:spPr>
          <a:xfrm rot="0">
            <a:off x="1322820" y="5729375"/>
            <a:ext cx="3317810" cy="746701"/>
          </a:xfrm>
          <a:prstGeom prst="rect">
            <a:avLst/>
          </a:prstGeom>
        </p:spPr>
        <p:txBody>
          <a:bodyPr anchor="t" rtlCol="false" tIns="0" lIns="0" bIns="0" rIns="0">
            <a:spAutoFit/>
          </a:bodyPr>
          <a:lstStyle/>
          <a:p>
            <a:pPr algn="ctr">
              <a:lnSpc>
                <a:spcPts val="2827"/>
              </a:lnSpc>
            </a:pPr>
            <a:r>
              <a:rPr lang="en-US" sz="2048" spc="-8">
                <a:solidFill>
                  <a:srgbClr val="FFFFFF"/>
                </a:solidFill>
                <a:latin typeface="Bungee"/>
                <a:ea typeface="Bungee"/>
                <a:cs typeface="Bungee"/>
                <a:sym typeface="Bungee"/>
              </a:rPr>
              <a:t>ORGANIZACIÓN AUTOMÁTICA</a:t>
            </a:r>
          </a:p>
        </p:txBody>
      </p:sp>
      <p:sp>
        <p:nvSpPr>
          <p:cNvPr name="TextBox 26" id="26"/>
          <p:cNvSpPr txBox="true"/>
          <p:nvPr/>
        </p:nvSpPr>
        <p:spPr>
          <a:xfrm rot="0">
            <a:off x="5465813" y="5729375"/>
            <a:ext cx="3334650" cy="746701"/>
          </a:xfrm>
          <a:prstGeom prst="rect">
            <a:avLst/>
          </a:prstGeom>
        </p:spPr>
        <p:txBody>
          <a:bodyPr anchor="t" rtlCol="false" tIns="0" lIns="0" bIns="0" rIns="0">
            <a:spAutoFit/>
          </a:bodyPr>
          <a:lstStyle/>
          <a:p>
            <a:pPr algn="ctr" marL="0" indent="0" lvl="0">
              <a:lnSpc>
                <a:spcPts val="2827"/>
              </a:lnSpc>
            </a:pPr>
            <a:r>
              <a:rPr lang="en-US" sz="2048" spc="-8">
                <a:solidFill>
                  <a:srgbClr val="FFFFFF"/>
                </a:solidFill>
                <a:latin typeface="Bungee"/>
                <a:ea typeface="Bungee"/>
                <a:cs typeface="Bungee"/>
                <a:sym typeface="Bungee"/>
              </a:rPr>
              <a:t>EXTRACCIÓN DE DATOS RÁPIDA</a:t>
            </a:r>
          </a:p>
        </p:txBody>
      </p:sp>
      <p:sp>
        <p:nvSpPr>
          <p:cNvPr name="TextBox 27" id="27"/>
          <p:cNvSpPr txBox="true"/>
          <p:nvPr/>
        </p:nvSpPr>
        <p:spPr>
          <a:xfrm rot="0">
            <a:off x="9675805" y="5729375"/>
            <a:ext cx="3239178" cy="746701"/>
          </a:xfrm>
          <a:prstGeom prst="rect">
            <a:avLst/>
          </a:prstGeom>
        </p:spPr>
        <p:txBody>
          <a:bodyPr anchor="t" rtlCol="false" tIns="0" lIns="0" bIns="0" rIns="0">
            <a:spAutoFit/>
          </a:bodyPr>
          <a:lstStyle/>
          <a:p>
            <a:pPr algn="ctr" marL="0" indent="0" lvl="0">
              <a:lnSpc>
                <a:spcPts val="2827"/>
              </a:lnSpc>
            </a:pPr>
            <a:r>
              <a:rPr lang="en-US" sz="2048" spc="-8">
                <a:solidFill>
                  <a:srgbClr val="FBFEFE"/>
                </a:solidFill>
                <a:latin typeface="Bungee"/>
                <a:ea typeface="Bungee"/>
                <a:cs typeface="Bungee"/>
                <a:sym typeface="Bungee"/>
              </a:rPr>
              <a:t>AUDITORÍA Y TRAZABILIDAD</a:t>
            </a:r>
          </a:p>
        </p:txBody>
      </p:sp>
      <p:sp>
        <p:nvSpPr>
          <p:cNvPr name="TextBox 28" id="28"/>
          <p:cNvSpPr txBox="true"/>
          <p:nvPr/>
        </p:nvSpPr>
        <p:spPr>
          <a:xfrm rot="0">
            <a:off x="13726002" y="5677663"/>
            <a:ext cx="3239178" cy="746701"/>
          </a:xfrm>
          <a:prstGeom prst="rect">
            <a:avLst/>
          </a:prstGeom>
        </p:spPr>
        <p:txBody>
          <a:bodyPr anchor="t" rtlCol="false" tIns="0" lIns="0" bIns="0" rIns="0">
            <a:spAutoFit/>
          </a:bodyPr>
          <a:lstStyle/>
          <a:p>
            <a:pPr algn="ctr" marL="0" indent="0" lvl="0">
              <a:lnSpc>
                <a:spcPts val="2827"/>
              </a:lnSpc>
            </a:pPr>
            <a:r>
              <a:rPr lang="en-US" sz="2048" spc="-8">
                <a:solidFill>
                  <a:srgbClr val="FFFFFF"/>
                </a:solidFill>
                <a:latin typeface="Bungee"/>
                <a:ea typeface="Bungee"/>
                <a:cs typeface="Bungee"/>
                <a:sym typeface="Bungee"/>
              </a:rPr>
              <a:t>REPORTES LISTOS PARA USAR</a:t>
            </a:r>
          </a:p>
        </p:txBody>
      </p:sp>
      <p:sp>
        <p:nvSpPr>
          <p:cNvPr name="TextBox 29" id="29"/>
          <p:cNvSpPr txBox="true"/>
          <p:nvPr/>
        </p:nvSpPr>
        <p:spPr>
          <a:xfrm rot="0">
            <a:off x="9932070" y="6761106"/>
            <a:ext cx="2726649" cy="2398197"/>
          </a:xfrm>
          <a:prstGeom prst="rect">
            <a:avLst/>
          </a:prstGeom>
        </p:spPr>
        <p:txBody>
          <a:bodyPr anchor="t" rtlCol="false" tIns="0" lIns="0" bIns="0" rIns="0">
            <a:spAutoFit/>
          </a:bodyPr>
          <a:lstStyle/>
          <a:p>
            <a:pPr algn="ctr">
              <a:lnSpc>
                <a:spcPts val="2700"/>
              </a:lnSpc>
            </a:pPr>
            <a:r>
              <a:rPr lang="en-US" sz="1800">
                <a:solidFill>
                  <a:srgbClr val="05061C"/>
                </a:solidFill>
                <a:latin typeface="Schoolbell"/>
                <a:ea typeface="Schoolbell"/>
                <a:cs typeface="Schoolbell"/>
                <a:sym typeface="Schoolbell"/>
              </a:rPr>
              <a:t>Mantien</a:t>
            </a:r>
            <a:r>
              <a:rPr lang="en-US" sz="1800">
                <a:solidFill>
                  <a:srgbClr val="05061C"/>
                </a:solidFill>
                <a:latin typeface="Schoolbell"/>
                <a:ea typeface="Schoolbell"/>
                <a:cs typeface="Schoolbell"/>
                <a:sym typeface="Schoolbell"/>
              </a:rPr>
              <a:t>e un control estricto sobre el sistema de archivos detectando modificaciones, eliminaciones o nuevos archivos, y guardando un historial detallado de todas las actividades.</a:t>
            </a:r>
          </a:p>
        </p:txBody>
      </p:sp>
      <p:sp>
        <p:nvSpPr>
          <p:cNvPr name="TextBox 30" id="30"/>
          <p:cNvSpPr txBox="true"/>
          <p:nvPr/>
        </p:nvSpPr>
        <p:spPr>
          <a:xfrm rot="0">
            <a:off x="5732904" y="6622633"/>
            <a:ext cx="2800469" cy="2398395"/>
          </a:xfrm>
          <a:prstGeom prst="rect">
            <a:avLst/>
          </a:prstGeom>
        </p:spPr>
        <p:txBody>
          <a:bodyPr anchor="t" rtlCol="false" tIns="0" lIns="0" bIns="0" rIns="0">
            <a:spAutoFit/>
          </a:bodyPr>
          <a:lstStyle/>
          <a:p>
            <a:pPr algn="ctr">
              <a:lnSpc>
                <a:spcPts val="2700"/>
              </a:lnSpc>
            </a:pPr>
            <a:r>
              <a:rPr lang="en-US" sz="1800">
                <a:solidFill>
                  <a:srgbClr val="05061C"/>
                </a:solidFill>
                <a:latin typeface="Schoolbell"/>
                <a:ea typeface="Schoolbell"/>
                <a:cs typeface="Schoolbell"/>
                <a:sym typeface="Schoolbell"/>
              </a:rPr>
              <a:t>Pe</a:t>
            </a:r>
            <a:r>
              <a:rPr lang="en-US" sz="1800">
                <a:solidFill>
                  <a:srgbClr val="05061C"/>
                </a:solidFill>
                <a:latin typeface="Schoolbell"/>
                <a:ea typeface="Schoolbell"/>
                <a:cs typeface="Schoolbell"/>
                <a:sym typeface="Schoolbell"/>
              </a:rPr>
              <a:t>rmite analizar el contenido de múltiples archivos sin abrirlos, buscando patrones específicos (como correos o fechas) y generando resúmenes de información relevante.</a:t>
            </a:r>
          </a:p>
        </p:txBody>
      </p:sp>
      <p:sp>
        <p:nvSpPr>
          <p:cNvPr name="TextBox 31" id="31"/>
          <p:cNvSpPr txBox="true"/>
          <p:nvPr/>
        </p:nvSpPr>
        <p:spPr>
          <a:xfrm rot="0">
            <a:off x="1851951" y="6761106"/>
            <a:ext cx="2259549" cy="2440305"/>
          </a:xfrm>
          <a:prstGeom prst="rect">
            <a:avLst/>
          </a:prstGeom>
        </p:spPr>
        <p:txBody>
          <a:bodyPr anchor="t" rtlCol="false" tIns="0" lIns="0" bIns="0" rIns="0">
            <a:spAutoFit/>
          </a:bodyPr>
          <a:lstStyle/>
          <a:p>
            <a:pPr algn="ctr">
              <a:lnSpc>
                <a:spcPts val="3299"/>
              </a:lnSpc>
            </a:pPr>
            <a:r>
              <a:rPr lang="en-US" sz="2199">
                <a:solidFill>
                  <a:srgbClr val="05061C"/>
                </a:solidFill>
                <a:latin typeface="Schoolbell"/>
                <a:ea typeface="Schoolbell"/>
                <a:cs typeface="Schoolbell"/>
                <a:sym typeface="Schoolbell"/>
              </a:rPr>
              <a:t>Ah</a:t>
            </a:r>
            <a:r>
              <a:rPr lang="en-US" sz="2199">
                <a:solidFill>
                  <a:srgbClr val="05061C"/>
                </a:solidFill>
                <a:latin typeface="Schoolbell"/>
                <a:ea typeface="Schoolbell"/>
                <a:cs typeface="Schoolbell"/>
                <a:sym typeface="Schoolbell"/>
              </a:rPr>
              <a:t>orra tiempo clasificando y moviendo archivos masivamente según su extensión, tamaño o fecha.</a:t>
            </a:r>
          </a:p>
        </p:txBody>
      </p:sp>
      <p:sp>
        <p:nvSpPr>
          <p:cNvPr name="TextBox 32" id="32"/>
          <p:cNvSpPr txBox="true"/>
          <p:nvPr/>
        </p:nvSpPr>
        <p:spPr>
          <a:xfrm rot="0">
            <a:off x="13889438" y="6622633"/>
            <a:ext cx="2912305" cy="2398197"/>
          </a:xfrm>
          <a:prstGeom prst="rect">
            <a:avLst/>
          </a:prstGeom>
        </p:spPr>
        <p:txBody>
          <a:bodyPr anchor="t" rtlCol="false" tIns="0" lIns="0" bIns="0" rIns="0">
            <a:spAutoFit/>
          </a:bodyPr>
          <a:lstStyle/>
          <a:p>
            <a:pPr algn="ctr">
              <a:lnSpc>
                <a:spcPts val="2700"/>
              </a:lnSpc>
            </a:pPr>
            <a:r>
              <a:rPr lang="en-US" sz="1800">
                <a:solidFill>
                  <a:srgbClr val="05061C"/>
                </a:solidFill>
                <a:latin typeface="Schoolbell"/>
                <a:ea typeface="Schoolbell"/>
                <a:cs typeface="Schoolbell"/>
                <a:sym typeface="Schoolbell"/>
              </a:rPr>
              <a:t>T</a:t>
            </a:r>
            <a:r>
              <a:rPr lang="en-US" sz="1800">
                <a:solidFill>
                  <a:srgbClr val="05061C"/>
                </a:solidFill>
                <a:latin typeface="Schoolbell"/>
                <a:ea typeface="Schoolbell"/>
                <a:cs typeface="Schoolbell"/>
                <a:sym typeface="Schoolbell"/>
              </a:rPr>
              <a:t>ransforma las operaciones técnicas en informes automáticos y legibles ( en formatos CSV y TXT), facilitando la revisión de estadísticas y el estado general de los archivos procesados</a:t>
            </a:r>
          </a:p>
        </p:txBody>
      </p:sp>
      <p:sp>
        <p:nvSpPr>
          <p:cNvPr name="Freeform 33" id="33"/>
          <p:cNvSpPr/>
          <p:nvPr/>
        </p:nvSpPr>
        <p:spPr>
          <a:xfrm flipH="false" flipV="false" rot="0">
            <a:off x="2072440" y="3962313"/>
            <a:ext cx="1818569" cy="1936850"/>
          </a:xfrm>
          <a:custGeom>
            <a:avLst/>
            <a:gdLst/>
            <a:ahLst/>
            <a:cxnLst/>
            <a:rect r="r" b="b" t="t" l="l"/>
            <a:pathLst>
              <a:path h="1936850" w="1818569">
                <a:moveTo>
                  <a:pt x="0" y="0"/>
                </a:moveTo>
                <a:lnTo>
                  <a:pt x="1818570" y="0"/>
                </a:lnTo>
                <a:lnTo>
                  <a:pt x="1818570" y="1936850"/>
                </a:lnTo>
                <a:lnTo>
                  <a:pt x="0" y="1936850"/>
                </a:lnTo>
                <a:lnTo>
                  <a:pt x="0" y="0"/>
                </a:lnTo>
                <a:close/>
              </a:path>
            </a:pathLst>
          </a:custGeom>
          <a:blipFill>
            <a:blip r:embed="rId7"/>
            <a:stretch>
              <a:fillRect l="-85763" t="0" r="-218043" b="-100000"/>
            </a:stretch>
          </a:blipFill>
        </p:spPr>
      </p:sp>
      <p:sp>
        <p:nvSpPr>
          <p:cNvPr name="Freeform 34" id="34"/>
          <p:cNvSpPr/>
          <p:nvPr/>
        </p:nvSpPr>
        <p:spPr>
          <a:xfrm flipH="false" flipV="false" rot="0">
            <a:off x="6006184" y="3810924"/>
            <a:ext cx="1970676" cy="1952463"/>
          </a:xfrm>
          <a:custGeom>
            <a:avLst/>
            <a:gdLst/>
            <a:ahLst/>
            <a:cxnLst/>
            <a:rect r="r" b="b" t="t" l="l"/>
            <a:pathLst>
              <a:path h="1952463" w="1970676">
                <a:moveTo>
                  <a:pt x="0" y="0"/>
                </a:moveTo>
                <a:lnTo>
                  <a:pt x="1970675" y="0"/>
                </a:lnTo>
                <a:lnTo>
                  <a:pt x="1970675" y="1952464"/>
                </a:lnTo>
                <a:lnTo>
                  <a:pt x="0" y="1952464"/>
                </a:lnTo>
                <a:lnTo>
                  <a:pt x="0" y="0"/>
                </a:lnTo>
                <a:close/>
              </a:path>
            </a:pathLst>
          </a:custGeom>
          <a:blipFill>
            <a:blip r:embed="rId7"/>
            <a:stretch>
              <a:fillRect l="-185037" t="0" r="-87442" b="-98316"/>
            </a:stretch>
          </a:blipFill>
        </p:spPr>
      </p:sp>
      <p:sp>
        <p:nvSpPr>
          <p:cNvPr name="Freeform 35" id="35"/>
          <p:cNvSpPr/>
          <p:nvPr/>
        </p:nvSpPr>
        <p:spPr>
          <a:xfrm flipH="false" flipV="false" rot="0">
            <a:off x="10165536" y="3962313"/>
            <a:ext cx="2019521" cy="2033679"/>
          </a:xfrm>
          <a:custGeom>
            <a:avLst/>
            <a:gdLst/>
            <a:ahLst/>
            <a:cxnLst/>
            <a:rect r="r" b="b" t="t" l="l"/>
            <a:pathLst>
              <a:path h="2033679" w="2019521">
                <a:moveTo>
                  <a:pt x="0" y="0"/>
                </a:moveTo>
                <a:lnTo>
                  <a:pt x="2019521" y="0"/>
                </a:lnTo>
                <a:lnTo>
                  <a:pt x="2019521" y="2033679"/>
                </a:lnTo>
                <a:lnTo>
                  <a:pt x="0" y="2033679"/>
                </a:lnTo>
                <a:lnTo>
                  <a:pt x="0" y="0"/>
                </a:lnTo>
                <a:close/>
              </a:path>
            </a:pathLst>
          </a:custGeom>
          <a:blipFill>
            <a:blip r:embed="rId7"/>
            <a:stretch>
              <a:fillRect l="-68701" t="-85020" r="-184507" b="0"/>
            </a:stretch>
          </a:blipFill>
        </p:spPr>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84784"/>
        </a:solidFill>
      </p:bgPr>
    </p:bg>
    <p:spTree>
      <p:nvGrpSpPr>
        <p:cNvPr id="1" name=""/>
        <p:cNvGrpSpPr/>
        <p:nvPr/>
      </p:nvGrpSpPr>
      <p:grpSpPr>
        <a:xfrm>
          <a:off x="0" y="0"/>
          <a:ext cx="0" cy="0"/>
          <a:chOff x="0" y="0"/>
          <a:chExt cx="0" cy="0"/>
        </a:xfrm>
      </p:grpSpPr>
      <p:grpSp>
        <p:nvGrpSpPr>
          <p:cNvPr name="Group 2" id="2"/>
          <p:cNvGrpSpPr/>
          <p:nvPr/>
        </p:nvGrpSpPr>
        <p:grpSpPr>
          <a:xfrm rot="0">
            <a:off x="861332" y="645323"/>
            <a:ext cx="16565336" cy="8913453"/>
            <a:chOff x="0" y="0"/>
            <a:chExt cx="4362887" cy="2347576"/>
          </a:xfrm>
        </p:grpSpPr>
        <p:sp>
          <p:nvSpPr>
            <p:cNvPr name="Freeform 3" id="3"/>
            <p:cNvSpPr/>
            <p:nvPr/>
          </p:nvSpPr>
          <p:spPr>
            <a:xfrm flipH="false" flipV="false" rot="0">
              <a:off x="0" y="0"/>
              <a:ext cx="4362887" cy="2347576"/>
            </a:xfrm>
            <a:custGeom>
              <a:avLst/>
              <a:gdLst/>
              <a:ahLst/>
              <a:cxnLst/>
              <a:rect r="r" b="b" t="t" l="l"/>
              <a:pathLst>
                <a:path h="2347576" w="4362887">
                  <a:moveTo>
                    <a:pt x="5141" y="0"/>
                  </a:moveTo>
                  <a:lnTo>
                    <a:pt x="4357746" y="0"/>
                  </a:lnTo>
                  <a:cubicBezTo>
                    <a:pt x="4360585" y="0"/>
                    <a:pt x="4362887" y="2302"/>
                    <a:pt x="4362887" y="5141"/>
                  </a:cubicBezTo>
                  <a:lnTo>
                    <a:pt x="4362887" y="2342435"/>
                  </a:lnTo>
                  <a:cubicBezTo>
                    <a:pt x="4362887" y="2345274"/>
                    <a:pt x="4360585" y="2347576"/>
                    <a:pt x="4357746" y="2347576"/>
                  </a:cubicBezTo>
                  <a:lnTo>
                    <a:pt x="5141" y="2347576"/>
                  </a:lnTo>
                  <a:cubicBezTo>
                    <a:pt x="3777" y="2347576"/>
                    <a:pt x="2470" y="2347034"/>
                    <a:pt x="1506" y="2346070"/>
                  </a:cubicBezTo>
                  <a:cubicBezTo>
                    <a:pt x="542" y="2345106"/>
                    <a:pt x="0" y="2343799"/>
                    <a:pt x="0" y="2342435"/>
                  </a:cubicBezTo>
                  <a:lnTo>
                    <a:pt x="0" y="5141"/>
                  </a:lnTo>
                  <a:cubicBezTo>
                    <a:pt x="0" y="2302"/>
                    <a:pt x="2302" y="0"/>
                    <a:pt x="5141" y="0"/>
                  </a:cubicBezTo>
                  <a:close/>
                </a:path>
              </a:pathLst>
            </a:custGeom>
            <a:solidFill>
              <a:srgbClr val="FFFFFF"/>
            </a:solidFill>
            <a:ln w="66675" cap="sq">
              <a:solidFill>
                <a:srgbClr val="000000"/>
              </a:solidFill>
              <a:prstDash val="solid"/>
              <a:miter/>
            </a:ln>
          </p:spPr>
        </p:sp>
        <p:sp>
          <p:nvSpPr>
            <p:cNvPr name="TextBox 4" id="4"/>
            <p:cNvSpPr txBox="true"/>
            <p:nvPr/>
          </p:nvSpPr>
          <p:spPr>
            <a:xfrm>
              <a:off x="0" y="-85725"/>
              <a:ext cx="4362887" cy="2433301"/>
            </a:xfrm>
            <a:prstGeom prst="rect">
              <a:avLst/>
            </a:prstGeom>
          </p:spPr>
          <p:txBody>
            <a:bodyPr anchor="ctr" rtlCol="false" tIns="50800" lIns="50800" bIns="50800" rIns="50800"/>
            <a:lstStyle/>
            <a:p>
              <a:pPr algn="ctr">
                <a:lnSpc>
                  <a:spcPts val="3174"/>
                </a:lnSpc>
              </a:pPr>
            </a:p>
          </p:txBody>
        </p:sp>
      </p:grpSp>
      <p:sp>
        <p:nvSpPr>
          <p:cNvPr name="TextBox 5" id="5"/>
          <p:cNvSpPr txBox="true"/>
          <p:nvPr/>
        </p:nvSpPr>
        <p:spPr>
          <a:xfrm rot="0">
            <a:off x="7249557" y="2486455"/>
            <a:ext cx="3842001" cy="3168615"/>
          </a:xfrm>
          <a:prstGeom prst="rect">
            <a:avLst/>
          </a:prstGeom>
        </p:spPr>
        <p:txBody>
          <a:bodyPr anchor="t" rtlCol="false" tIns="0" lIns="0" bIns="0" rIns="0">
            <a:spAutoFit/>
          </a:bodyPr>
          <a:lstStyle/>
          <a:p>
            <a:pPr algn="ctr" marL="0" indent="0" lvl="0">
              <a:lnSpc>
                <a:spcPts val="6083"/>
              </a:lnSpc>
              <a:spcBef>
                <a:spcPct val="0"/>
              </a:spcBef>
            </a:pPr>
            <a:r>
              <a:rPr lang="en-US" sz="5069">
                <a:solidFill>
                  <a:srgbClr val="05061C"/>
                </a:solidFill>
                <a:latin typeface="Bungee"/>
                <a:ea typeface="Bungee"/>
                <a:cs typeface="Bungee"/>
                <a:sym typeface="Bungee"/>
              </a:rPr>
              <a:t> Qué hacen los módulos de</a:t>
            </a:r>
          </a:p>
        </p:txBody>
      </p:sp>
      <p:grpSp>
        <p:nvGrpSpPr>
          <p:cNvPr name="Group 6" id="6"/>
          <p:cNvGrpSpPr/>
          <p:nvPr/>
        </p:nvGrpSpPr>
        <p:grpSpPr>
          <a:xfrm rot="0">
            <a:off x="6698105" y="5642176"/>
            <a:ext cx="4226585" cy="1619640"/>
            <a:chOff x="0" y="0"/>
            <a:chExt cx="5635446" cy="2159520"/>
          </a:xfrm>
        </p:grpSpPr>
        <p:sp>
          <p:nvSpPr>
            <p:cNvPr name="TextBox 7" id="7"/>
            <p:cNvSpPr txBox="true"/>
            <p:nvPr/>
          </p:nvSpPr>
          <p:spPr>
            <a:xfrm rot="0">
              <a:off x="1472094" y="152400"/>
              <a:ext cx="4163352" cy="1293386"/>
            </a:xfrm>
            <a:prstGeom prst="rect">
              <a:avLst/>
            </a:prstGeom>
          </p:spPr>
          <p:txBody>
            <a:bodyPr anchor="t" rtlCol="false" tIns="0" lIns="0" bIns="0" rIns="0">
              <a:spAutoFit/>
            </a:bodyPr>
            <a:lstStyle/>
            <a:p>
              <a:pPr algn="ctr">
                <a:lnSpc>
                  <a:spcPts val="5215"/>
                </a:lnSpc>
              </a:pPr>
              <a:r>
                <a:rPr lang="en-US" sz="5730">
                  <a:solidFill>
                    <a:srgbClr val="FBFEFE"/>
                  </a:solidFill>
                  <a:latin typeface="Modak"/>
                  <a:ea typeface="Modak"/>
                  <a:cs typeface="Modak"/>
                  <a:sym typeface="Modak"/>
                </a:rPr>
                <a:t>CAPITÁN</a:t>
              </a:r>
            </a:p>
          </p:txBody>
        </p:sp>
        <p:sp>
          <p:nvSpPr>
            <p:cNvPr name="TextBox 8" id="8"/>
            <p:cNvSpPr txBox="true"/>
            <p:nvPr/>
          </p:nvSpPr>
          <p:spPr>
            <a:xfrm rot="0">
              <a:off x="1588376" y="779677"/>
              <a:ext cx="3930787" cy="1379844"/>
            </a:xfrm>
            <a:prstGeom prst="rect">
              <a:avLst/>
            </a:prstGeom>
          </p:spPr>
          <p:txBody>
            <a:bodyPr anchor="t" rtlCol="false" tIns="0" lIns="0" bIns="0" rIns="0">
              <a:spAutoFit/>
            </a:bodyPr>
            <a:lstStyle/>
            <a:p>
              <a:pPr algn="ctr">
                <a:lnSpc>
                  <a:spcPts val="5257"/>
                </a:lnSpc>
              </a:pPr>
              <a:r>
                <a:rPr lang="en-US" sz="5777">
                  <a:solidFill>
                    <a:srgbClr val="FBFEFE"/>
                  </a:solidFill>
                  <a:latin typeface="Kawaii RT Shine"/>
                  <a:ea typeface="Kawaii RT Shine"/>
                  <a:cs typeface="Kawaii RT Shine"/>
                  <a:sym typeface="Kawaii RT Shine"/>
                </a:rPr>
                <a:t>FOLDER</a:t>
              </a:r>
            </a:p>
          </p:txBody>
        </p:sp>
        <p:sp>
          <p:nvSpPr>
            <p:cNvPr name="Freeform 9" id="9"/>
            <p:cNvSpPr/>
            <p:nvPr/>
          </p:nvSpPr>
          <p:spPr>
            <a:xfrm flipH="false" flipV="false" rot="0">
              <a:off x="0" y="181799"/>
              <a:ext cx="1856923" cy="1796063"/>
            </a:xfrm>
            <a:custGeom>
              <a:avLst/>
              <a:gdLst/>
              <a:ahLst/>
              <a:cxnLst/>
              <a:rect r="r" b="b" t="t" l="l"/>
              <a:pathLst>
                <a:path h="1796063" w="1856923">
                  <a:moveTo>
                    <a:pt x="0" y="0"/>
                  </a:moveTo>
                  <a:lnTo>
                    <a:pt x="1856923" y="0"/>
                  </a:lnTo>
                  <a:lnTo>
                    <a:pt x="1856923" y="1796063"/>
                  </a:lnTo>
                  <a:lnTo>
                    <a:pt x="0" y="1796063"/>
                  </a:lnTo>
                  <a:lnTo>
                    <a:pt x="0" y="0"/>
                  </a:lnTo>
                  <a:close/>
                </a:path>
              </a:pathLst>
            </a:custGeom>
            <a:blipFill>
              <a:blip r:embed="rId2"/>
              <a:stretch>
                <a:fillRect l="-74123" t="-284643" r="-423599" b="-35580"/>
              </a:stretch>
            </a:blipFill>
          </p:spPr>
        </p:sp>
      </p:grpSp>
      <p:sp>
        <p:nvSpPr>
          <p:cNvPr name="Freeform 10" id="10"/>
          <p:cNvSpPr/>
          <p:nvPr/>
        </p:nvSpPr>
        <p:spPr>
          <a:xfrm flipH="false" flipV="false" rot="0">
            <a:off x="1193496" y="1737279"/>
            <a:ext cx="5748390" cy="3441849"/>
          </a:xfrm>
          <a:custGeom>
            <a:avLst/>
            <a:gdLst/>
            <a:ahLst/>
            <a:cxnLst/>
            <a:rect r="r" b="b" t="t" l="l"/>
            <a:pathLst>
              <a:path h="3441849" w="5748390">
                <a:moveTo>
                  <a:pt x="0" y="0"/>
                </a:moveTo>
                <a:lnTo>
                  <a:pt x="5748390" y="0"/>
                </a:lnTo>
                <a:lnTo>
                  <a:pt x="5748390" y="3441848"/>
                </a:lnTo>
                <a:lnTo>
                  <a:pt x="0" y="34418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2415574" y="1028700"/>
            <a:ext cx="3123739" cy="2191633"/>
            <a:chOff x="0" y="0"/>
            <a:chExt cx="4164986" cy="2922177"/>
          </a:xfrm>
        </p:grpSpPr>
        <p:grpSp>
          <p:nvGrpSpPr>
            <p:cNvPr name="Group 12" id="12"/>
            <p:cNvGrpSpPr/>
            <p:nvPr/>
          </p:nvGrpSpPr>
          <p:grpSpPr>
            <a:xfrm rot="0">
              <a:off x="104013" y="0"/>
              <a:ext cx="3956960" cy="1662859"/>
              <a:chOff x="0" y="0"/>
              <a:chExt cx="976367" cy="410338"/>
            </a:xfrm>
          </p:grpSpPr>
          <p:sp>
            <p:nvSpPr>
              <p:cNvPr name="Freeform 13" id="13"/>
              <p:cNvSpPr/>
              <p:nvPr/>
            </p:nvSpPr>
            <p:spPr>
              <a:xfrm flipH="false" flipV="false" rot="0">
                <a:off x="0" y="0"/>
                <a:ext cx="976367" cy="410338"/>
              </a:xfrm>
              <a:custGeom>
                <a:avLst/>
                <a:gdLst/>
                <a:ahLst/>
                <a:cxnLst/>
                <a:rect r="r" b="b" t="t" l="l"/>
                <a:pathLst>
                  <a:path h="410338" w="976367">
                    <a:moveTo>
                      <a:pt x="976367" y="144175"/>
                    </a:moveTo>
                    <a:lnTo>
                      <a:pt x="976367" y="266162"/>
                    </a:lnTo>
                    <a:cubicBezTo>
                      <a:pt x="976367" y="304400"/>
                      <a:pt x="961177" y="341072"/>
                      <a:pt x="934139" y="368110"/>
                    </a:cubicBezTo>
                    <a:cubicBezTo>
                      <a:pt x="907101" y="395148"/>
                      <a:pt x="870429" y="410338"/>
                      <a:pt x="832191" y="410338"/>
                    </a:cubicBezTo>
                    <a:lnTo>
                      <a:pt x="144175" y="410338"/>
                    </a:lnTo>
                    <a:cubicBezTo>
                      <a:pt x="64550" y="410338"/>
                      <a:pt x="0" y="345788"/>
                      <a:pt x="0" y="266162"/>
                    </a:cubicBezTo>
                    <a:lnTo>
                      <a:pt x="0" y="144175"/>
                    </a:lnTo>
                    <a:cubicBezTo>
                      <a:pt x="0" y="105938"/>
                      <a:pt x="15190" y="69266"/>
                      <a:pt x="42228" y="42228"/>
                    </a:cubicBezTo>
                    <a:cubicBezTo>
                      <a:pt x="69266" y="15190"/>
                      <a:pt x="105938" y="0"/>
                      <a:pt x="144175" y="0"/>
                    </a:cubicBezTo>
                    <a:lnTo>
                      <a:pt x="832191" y="0"/>
                    </a:lnTo>
                    <a:cubicBezTo>
                      <a:pt x="911817" y="0"/>
                      <a:pt x="976367" y="64550"/>
                      <a:pt x="976367" y="144175"/>
                    </a:cubicBezTo>
                    <a:close/>
                  </a:path>
                </a:pathLst>
              </a:custGeom>
              <a:solidFill>
                <a:srgbClr val="184784"/>
              </a:solidFill>
            </p:spPr>
          </p:sp>
          <p:sp>
            <p:nvSpPr>
              <p:cNvPr name="TextBox 14" id="14"/>
              <p:cNvSpPr txBox="true"/>
              <p:nvPr/>
            </p:nvSpPr>
            <p:spPr>
              <a:xfrm>
                <a:off x="0" y="-85725"/>
                <a:ext cx="976367" cy="496063"/>
              </a:xfrm>
              <a:prstGeom prst="rect">
                <a:avLst/>
              </a:prstGeom>
            </p:spPr>
            <p:txBody>
              <a:bodyPr anchor="ctr" rtlCol="false" tIns="50800" lIns="50800" bIns="50800" rIns="50800"/>
              <a:lstStyle/>
              <a:p>
                <a:pPr algn="ctr">
                  <a:lnSpc>
                    <a:spcPts val="3173"/>
                  </a:lnSpc>
                </a:pPr>
              </a:p>
            </p:txBody>
          </p:sp>
        </p:grpSp>
        <p:sp>
          <p:nvSpPr>
            <p:cNvPr name="Freeform 15" id="15"/>
            <p:cNvSpPr/>
            <p:nvPr/>
          </p:nvSpPr>
          <p:spPr>
            <a:xfrm flipH="false" flipV="false" rot="0">
              <a:off x="805754" y="403541"/>
              <a:ext cx="2724001" cy="2518637"/>
            </a:xfrm>
            <a:custGeom>
              <a:avLst/>
              <a:gdLst/>
              <a:ahLst/>
              <a:cxnLst/>
              <a:rect r="r" b="b" t="t" l="l"/>
              <a:pathLst>
                <a:path h="2518637" w="2724001">
                  <a:moveTo>
                    <a:pt x="0" y="0"/>
                  </a:moveTo>
                  <a:lnTo>
                    <a:pt x="2724001" y="0"/>
                  </a:lnTo>
                  <a:lnTo>
                    <a:pt x="2724001" y="2518636"/>
                  </a:lnTo>
                  <a:lnTo>
                    <a:pt x="0" y="2518636"/>
                  </a:lnTo>
                  <a:lnTo>
                    <a:pt x="0" y="0"/>
                  </a:lnTo>
                  <a:close/>
                </a:path>
              </a:pathLst>
            </a:custGeom>
            <a:blipFill>
              <a:blip r:embed="rId5"/>
              <a:stretch>
                <a:fillRect l="-8628" t="-20376" r="-234204" b="-131758"/>
              </a:stretch>
            </a:blipFill>
          </p:spPr>
        </p:sp>
        <p:sp>
          <p:nvSpPr>
            <p:cNvPr name="TextBox 16" id="16"/>
            <p:cNvSpPr txBox="true"/>
            <p:nvPr/>
          </p:nvSpPr>
          <p:spPr>
            <a:xfrm rot="0">
              <a:off x="0" y="150821"/>
              <a:ext cx="4164986" cy="788448"/>
            </a:xfrm>
            <a:prstGeom prst="rect">
              <a:avLst/>
            </a:prstGeom>
          </p:spPr>
          <p:txBody>
            <a:bodyPr anchor="t" rtlCol="false" tIns="0" lIns="0" bIns="0" rIns="0">
              <a:spAutoFit/>
            </a:bodyPr>
            <a:lstStyle/>
            <a:p>
              <a:pPr algn="ctr">
                <a:lnSpc>
                  <a:spcPts val="3321"/>
                </a:lnSpc>
              </a:pPr>
              <a:r>
                <a:rPr lang="en-US" sz="3649">
                  <a:solidFill>
                    <a:srgbClr val="FBFEFE"/>
                  </a:solidFill>
                  <a:latin typeface="Modak"/>
                  <a:ea typeface="Modak"/>
                  <a:cs typeface="Modak"/>
                  <a:sym typeface="Modak"/>
                </a:rPr>
                <a:t>ORG</a:t>
              </a:r>
              <a:r>
                <a:rPr lang="en-US" sz="3649">
                  <a:solidFill>
                    <a:srgbClr val="FBFEFE"/>
                  </a:solidFill>
                  <a:latin typeface="Modak"/>
                  <a:ea typeface="Modak"/>
                  <a:cs typeface="Modak"/>
                  <a:sym typeface="Modak"/>
                </a:rPr>
                <a:t>ANIZADOR</a:t>
              </a:r>
            </a:p>
          </p:txBody>
        </p:sp>
      </p:grpSp>
      <p:sp>
        <p:nvSpPr>
          <p:cNvPr name="Freeform 17" id="17"/>
          <p:cNvSpPr/>
          <p:nvPr/>
        </p:nvSpPr>
        <p:spPr>
          <a:xfrm flipH="false" flipV="false" rot="0">
            <a:off x="11478971" y="1028700"/>
            <a:ext cx="5748390" cy="3441849"/>
          </a:xfrm>
          <a:custGeom>
            <a:avLst/>
            <a:gdLst/>
            <a:ahLst/>
            <a:cxnLst/>
            <a:rect r="r" b="b" t="t" l="l"/>
            <a:pathLst>
              <a:path h="3441849" w="5748390">
                <a:moveTo>
                  <a:pt x="0" y="0"/>
                </a:moveTo>
                <a:lnTo>
                  <a:pt x="5748391" y="0"/>
                </a:lnTo>
                <a:lnTo>
                  <a:pt x="5748391" y="3441849"/>
                </a:lnTo>
                <a:lnTo>
                  <a:pt x="0" y="34418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11285264" y="1737279"/>
            <a:ext cx="2750494" cy="2146323"/>
            <a:chOff x="0" y="0"/>
            <a:chExt cx="3667326" cy="2861765"/>
          </a:xfrm>
        </p:grpSpPr>
        <p:grpSp>
          <p:nvGrpSpPr>
            <p:cNvPr name="Group 19" id="19"/>
            <p:cNvGrpSpPr/>
            <p:nvPr/>
          </p:nvGrpSpPr>
          <p:grpSpPr>
            <a:xfrm rot="0">
              <a:off x="102379" y="0"/>
              <a:ext cx="3389413" cy="1610210"/>
              <a:chOff x="0" y="0"/>
              <a:chExt cx="863672" cy="410338"/>
            </a:xfrm>
          </p:grpSpPr>
          <p:sp>
            <p:nvSpPr>
              <p:cNvPr name="Freeform 20" id="20"/>
              <p:cNvSpPr/>
              <p:nvPr/>
            </p:nvSpPr>
            <p:spPr>
              <a:xfrm flipH="false" flipV="false" rot="0">
                <a:off x="0" y="0"/>
                <a:ext cx="863672" cy="410338"/>
              </a:xfrm>
              <a:custGeom>
                <a:avLst/>
                <a:gdLst/>
                <a:ahLst/>
                <a:cxnLst/>
                <a:rect r="r" b="b" t="t" l="l"/>
                <a:pathLst>
                  <a:path h="410338" w="863672">
                    <a:moveTo>
                      <a:pt x="863672" y="132206"/>
                    </a:moveTo>
                    <a:lnTo>
                      <a:pt x="863672" y="278132"/>
                    </a:lnTo>
                    <a:cubicBezTo>
                      <a:pt x="863672" y="351147"/>
                      <a:pt x="804481" y="410338"/>
                      <a:pt x="731466" y="410338"/>
                    </a:cubicBezTo>
                    <a:lnTo>
                      <a:pt x="132206" y="410338"/>
                    </a:lnTo>
                    <a:cubicBezTo>
                      <a:pt x="59191" y="410338"/>
                      <a:pt x="0" y="351147"/>
                      <a:pt x="0" y="278132"/>
                    </a:cubicBezTo>
                    <a:lnTo>
                      <a:pt x="0" y="132206"/>
                    </a:lnTo>
                    <a:cubicBezTo>
                      <a:pt x="0" y="59191"/>
                      <a:pt x="59191" y="0"/>
                      <a:pt x="132206" y="0"/>
                    </a:cubicBezTo>
                    <a:lnTo>
                      <a:pt x="731466" y="0"/>
                    </a:lnTo>
                    <a:cubicBezTo>
                      <a:pt x="804481" y="0"/>
                      <a:pt x="863672" y="59191"/>
                      <a:pt x="863672" y="132206"/>
                    </a:cubicBezTo>
                    <a:close/>
                  </a:path>
                </a:pathLst>
              </a:custGeom>
              <a:solidFill>
                <a:srgbClr val="184784"/>
              </a:solidFill>
            </p:spPr>
          </p:sp>
          <p:sp>
            <p:nvSpPr>
              <p:cNvPr name="TextBox 21" id="21"/>
              <p:cNvSpPr txBox="true"/>
              <p:nvPr/>
            </p:nvSpPr>
            <p:spPr>
              <a:xfrm>
                <a:off x="0" y="-85725"/>
                <a:ext cx="863672" cy="496063"/>
              </a:xfrm>
              <a:prstGeom prst="rect">
                <a:avLst/>
              </a:prstGeom>
            </p:spPr>
            <p:txBody>
              <a:bodyPr anchor="ctr" rtlCol="false" tIns="50800" lIns="50800" bIns="50800" rIns="50800"/>
              <a:lstStyle/>
              <a:p>
                <a:pPr algn="ctr">
                  <a:lnSpc>
                    <a:spcPts val="3174"/>
                  </a:lnSpc>
                </a:pPr>
              </a:p>
            </p:txBody>
          </p:sp>
        </p:grpSp>
        <p:sp>
          <p:nvSpPr>
            <p:cNvPr name="Freeform 22" id="22"/>
            <p:cNvSpPr/>
            <p:nvPr/>
          </p:nvSpPr>
          <p:spPr>
            <a:xfrm flipH="false" flipV="false" rot="0">
              <a:off x="536044" y="458329"/>
              <a:ext cx="2649758" cy="2403435"/>
            </a:xfrm>
            <a:custGeom>
              <a:avLst/>
              <a:gdLst/>
              <a:ahLst/>
              <a:cxnLst/>
              <a:rect r="r" b="b" t="t" l="l"/>
              <a:pathLst>
                <a:path h="2403435" w="2649758">
                  <a:moveTo>
                    <a:pt x="0" y="0"/>
                  </a:moveTo>
                  <a:lnTo>
                    <a:pt x="2649758" y="0"/>
                  </a:lnTo>
                  <a:lnTo>
                    <a:pt x="2649758" y="2403436"/>
                  </a:lnTo>
                  <a:lnTo>
                    <a:pt x="0" y="2403436"/>
                  </a:lnTo>
                  <a:lnTo>
                    <a:pt x="0" y="0"/>
                  </a:lnTo>
                  <a:close/>
                </a:path>
              </a:pathLst>
            </a:custGeom>
            <a:blipFill>
              <a:blip r:embed="rId6"/>
              <a:stretch>
                <a:fillRect l="-123609" t="-20555" r="-122208" b="-138701"/>
              </a:stretch>
            </a:blipFill>
          </p:spPr>
        </p:sp>
        <p:sp>
          <p:nvSpPr>
            <p:cNvPr name="TextBox 23" id="23"/>
            <p:cNvSpPr txBox="true"/>
            <p:nvPr/>
          </p:nvSpPr>
          <p:spPr>
            <a:xfrm rot="0">
              <a:off x="0" y="95250"/>
              <a:ext cx="3667326" cy="749464"/>
            </a:xfrm>
            <a:prstGeom prst="rect">
              <a:avLst/>
            </a:prstGeom>
          </p:spPr>
          <p:txBody>
            <a:bodyPr anchor="t" rtlCol="false" tIns="0" lIns="0" bIns="0" rIns="0">
              <a:spAutoFit/>
            </a:bodyPr>
            <a:lstStyle/>
            <a:p>
              <a:pPr algn="ctr">
                <a:lnSpc>
                  <a:spcPts val="3285"/>
                </a:lnSpc>
              </a:pPr>
              <a:r>
                <a:rPr lang="en-US" sz="3610">
                  <a:solidFill>
                    <a:srgbClr val="FBFEFE"/>
                  </a:solidFill>
                  <a:latin typeface="Modak"/>
                  <a:ea typeface="Modak"/>
                  <a:cs typeface="Modak"/>
                  <a:sym typeface="Modak"/>
                </a:rPr>
                <a:t>AN</a:t>
              </a:r>
              <a:r>
                <a:rPr lang="en-US" sz="3610">
                  <a:solidFill>
                    <a:srgbClr val="FBFEFE"/>
                  </a:solidFill>
                  <a:latin typeface="Modak"/>
                  <a:ea typeface="Modak"/>
                  <a:cs typeface="Modak"/>
                  <a:sym typeface="Modak"/>
                </a:rPr>
                <a:t>ALIZADOR</a:t>
              </a:r>
            </a:p>
          </p:txBody>
        </p:sp>
      </p:grpSp>
      <p:sp>
        <p:nvSpPr>
          <p:cNvPr name="Freeform 24" id="24"/>
          <p:cNvSpPr/>
          <p:nvPr/>
        </p:nvSpPr>
        <p:spPr>
          <a:xfrm flipH="false" flipV="false" rot="0">
            <a:off x="1564105" y="5931295"/>
            <a:ext cx="5748390" cy="3441849"/>
          </a:xfrm>
          <a:custGeom>
            <a:avLst/>
            <a:gdLst/>
            <a:ahLst/>
            <a:cxnLst/>
            <a:rect r="r" b="b" t="t" l="l"/>
            <a:pathLst>
              <a:path h="3441849" w="5748390">
                <a:moveTo>
                  <a:pt x="0" y="0"/>
                </a:moveTo>
                <a:lnTo>
                  <a:pt x="5748391" y="0"/>
                </a:lnTo>
                <a:lnTo>
                  <a:pt x="5748391" y="3441849"/>
                </a:lnTo>
                <a:lnTo>
                  <a:pt x="0" y="34418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5" id="25"/>
          <p:cNvGrpSpPr/>
          <p:nvPr/>
        </p:nvGrpSpPr>
        <p:grpSpPr>
          <a:xfrm rot="0">
            <a:off x="1069120" y="6412015"/>
            <a:ext cx="2998571" cy="2476336"/>
            <a:chOff x="0" y="0"/>
            <a:chExt cx="3998095" cy="3301782"/>
          </a:xfrm>
        </p:grpSpPr>
        <p:grpSp>
          <p:nvGrpSpPr>
            <p:cNvPr name="Group 26" id="26"/>
            <p:cNvGrpSpPr/>
            <p:nvPr/>
          </p:nvGrpSpPr>
          <p:grpSpPr>
            <a:xfrm rot="0">
              <a:off x="0" y="8639"/>
              <a:ext cx="3998095" cy="1979977"/>
              <a:chOff x="0" y="0"/>
              <a:chExt cx="828514" cy="410338"/>
            </a:xfrm>
          </p:grpSpPr>
          <p:sp>
            <p:nvSpPr>
              <p:cNvPr name="Freeform 27" id="27"/>
              <p:cNvSpPr/>
              <p:nvPr/>
            </p:nvSpPr>
            <p:spPr>
              <a:xfrm flipH="false" flipV="false" rot="0">
                <a:off x="0" y="0"/>
                <a:ext cx="828514" cy="410338"/>
              </a:xfrm>
              <a:custGeom>
                <a:avLst/>
                <a:gdLst/>
                <a:ahLst/>
                <a:cxnLst/>
                <a:rect r="r" b="b" t="t" l="l"/>
                <a:pathLst>
                  <a:path h="410338" w="828514">
                    <a:moveTo>
                      <a:pt x="828514" y="137816"/>
                    </a:moveTo>
                    <a:lnTo>
                      <a:pt x="828514" y="272522"/>
                    </a:lnTo>
                    <a:cubicBezTo>
                      <a:pt x="828514" y="348635"/>
                      <a:pt x="766812" y="410338"/>
                      <a:pt x="690698" y="410338"/>
                    </a:cubicBezTo>
                    <a:lnTo>
                      <a:pt x="137816" y="410338"/>
                    </a:lnTo>
                    <a:cubicBezTo>
                      <a:pt x="61702" y="410338"/>
                      <a:pt x="0" y="348635"/>
                      <a:pt x="0" y="272522"/>
                    </a:cubicBezTo>
                    <a:lnTo>
                      <a:pt x="0" y="137816"/>
                    </a:lnTo>
                    <a:cubicBezTo>
                      <a:pt x="0" y="101265"/>
                      <a:pt x="14520" y="66211"/>
                      <a:pt x="40365" y="40365"/>
                    </a:cubicBezTo>
                    <a:cubicBezTo>
                      <a:pt x="66211" y="14520"/>
                      <a:pt x="101265" y="0"/>
                      <a:pt x="137816" y="0"/>
                    </a:cubicBezTo>
                    <a:lnTo>
                      <a:pt x="690698" y="0"/>
                    </a:lnTo>
                    <a:cubicBezTo>
                      <a:pt x="727249" y="0"/>
                      <a:pt x="762303" y="14520"/>
                      <a:pt x="788149" y="40365"/>
                    </a:cubicBezTo>
                    <a:cubicBezTo>
                      <a:pt x="813994" y="66211"/>
                      <a:pt x="828514" y="101265"/>
                      <a:pt x="828514" y="137816"/>
                    </a:cubicBezTo>
                    <a:close/>
                  </a:path>
                </a:pathLst>
              </a:custGeom>
              <a:solidFill>
                <a:srgbClr val="184784"/>
              </a:solidFill>
            </p:spPr>
          </p:sp>
          <p:sp>
            <p:nvSpPr>
              <p:cNvPr name="TextBox 28" id="28"/>
              <p:cNvSpPr txBox="true"/>
              <p:nvPr/>
            </p:nvSpPr>
            <p:spPr>
              <a:xfrm>
                <a:off x="0" y="-85725"/>
                <a:ext cx="828514" cy="496063"/>
              </a:xfrm>
              <a:prstGeom prst="rect">
                <a:avLst/>
              </a:prstGeom>
            </p:spPr>
            <p:txBody>
              <a:bodyPr anchor="ctr" rtlCol="false" tIns="50800" lIns="50800" bIns="50800" rIns="50800"/>
              <a:lstStyle/>
              <a:p>
                <a:pPr algn="ctr">
                  <a:lnSpc>
                    <a:spcPts val="3174"/>
                  </a:lnSpc>
                </a:pPr>
              </a:p>
            </p:txBody>
          </p:sp>
        </p:grpSp>
        <p:sp>
          <p:nvSpPr>
            <p:cNvPr name="Freeform 29" id="29"/>
            <p:cNvSpPr/>
            <p:nvPr/>
          </p:nvSpPr>
          <p:spPr>
            <a:xfrm flipH="false" flipV="false" rot="0">
              <a:off x="428189" y="572218"/>
              <a:ext cx="3215429" cy="2729563"/>
            </a:xfrm>
            <a:custGeom>
              <a:avLst/>
              <a:gdLst/>
              <a:ahLst/>
              <a:cxnLst/>
              <a:rect r="r" b="b" t="t" l="l"/>
              <a:pathLst>
                <a:path h="2729563" w="3215429">
                  <a:moveTo>
                    <a:pt x="0" y="0"/>
                  </a:moveTo>
                  <a:lnTo>
                    <a:pt x="3215429" y="0"/>
                  </a:lnTo>
                  <a:lnTo>
                    <a:pt x="3215429" y="2729564"/>
                  </a:lnTo>
                  <a:lnTo>
                    <a:pt x="0" y="2729564"/>
                  </a:lnTo>
                  <a:lnTo>
                    <a:pt x="0" y="0"/>
                  </a:lnTo>
                  <a:close/>
                </a:path>
              </a:pathLst>
            </a:custGeom>
            <a:blipFill>
              <a:blip r:embed="rId7"/>
              <a:stretch>
                <a:fillRect l="-232760" t="-28343" r="-7603" b="-144301"/>
              </a:stretch>
            </a:blipFill>
          </p:spPr>
        </p:sp>
        <p:sp>
          <p:nvSpPr>
            <p:cNvPr name="TextBox 30" id="30"/>
            <p:cNvSpPr txBox="true"/>
            <p:nvPr/>
          </p:nvSpPr>
          <p:spPr>
            <a:xfrm rot="0">
              <a:off x="428189" y="123825"/>
              <a:ext cx="3190138" cy="874803"/>
            </a:xfrm>
            <a:prstGeom prst="rect">
              <a:avLst/>
            </a:prstGeom>
          </p:spPr>
          <p:txBody>
            <a:bodyPr anchor="t" rtlCol="false" tIns="0" lIns="0" bIns="0" rIns="0">
              <a:spAutoFit/>
            </a:bodyPr>
            <a:lstStyle/>
            <a:p>
              <a:pPr algn="ctr">
                <a:lnSpc>
                  <a:spcPts val="4175"/>
                </a:lnSpc>
              </a:pPr>
              <a:r>
                <a:rPr lang="en-US" sz="4588">
                  <a:solidFill>
                    <a:srgbClr val="FBFEFE"/>
                  </a:solidFill>
                  <a:latin typeface="Modak"/>
                  <a:ea typeface="Modak"/>
                  <a:cs typeface="Modak"/>
                  <a:sym typeface="Modak"/>
                </a:rPr>
                <a:t>AUD</a:t>
              </a:r>
              <a:r>
                <a:rPr lang="en-US" sz="4588">
                  <a:solidFill>
                    <a:srgbClr val="FBFEFE"/>
                  </a:solidFill>
                  <a:latin typeface="Modak"/>
                  <a:ea typeface="Modak"/>
                  <a:cs typeface="Modak"/>
                  <a:sym typeface="Modak"/>
                </a:rPr>
                <a:t>ITOR</a:t>
              </a:r>
            </a:p>
          </p:txBody>
        </p:sp>
      </p:grpSp>
      <p:sp>
        <p:nvSpPr>
          <p:cNvPr name="Freeform 31" id="31"/>
          <p:cNvSpPr/>
          <p:nvPr/>
        </p:nvSpPr>
        <p:spPr>
          <a:xfrm flipH="false" flipV="false" rot="0">
            <a:off x="11478971" y="5816451"/>
            <a:ext cx="5748390" cy="3441849"/>
          </a:xfrm>
          <a:custGeom>
            <a:avLst/>
            <a:gdLst/>
            <a:ahLst/>
            <a:cxnLst/>
            <a:rect r="r" b="b" t="t" l="l"/>
            <a:pathLst>
              <a:path h="3441849" w="5748390">
                <a:moveTo>
                  <a:pt x="0" y="0"/>
                </a:moveTo>
                <a:lnTo>
                  <a:pt x="5748391" y="0"/>
                </a:lnTo>
                <a:lnTo>
                  <a:pt x="5748391" y="3441849"/>
                </a:lnTo>
                <a:lnTo>
                  <a:pt x="0" y="34418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2" id="32"/>
          <p:cNvGrpSpPr/>
          <p:nvPr/>
        </p:nvGrpSpPr>
        <p:grpSpPr>
          <a:xfrm rot="0">
            <a:off x="12854218" y="4997719"/>
            <a:ext cx="3181057" cy="2103156"/>
            <a:chOff x="0" y="0"/>
            <a:chExt cx="4241409" cy="2804208"/>
          </a:xfrm>
        </p:grpSpPr>
        <p:grpSp>
          <p:nvGrpSpPr>
            <p:cNvPr name="Group 33" id="33"/>
            <p:cNvGrpSpPr/>
            <p:nvPr/>
          </p:nvGrpSpPr>
          <p:grpSpPr>
            <a:xfrm rot="0">
              <a:off x="496691" y="65335"/>
              <a:ext cx="3680275" cy="1889676"/>
              <a:chOff x="0" y="0"/>
              <a:chExt cx="772392" cy="396625"/>
            </a:xfrm>
          </p:grpSpPr>
          <p:sp>
            <p:nvSpPr>
              <p:cNvPr name="Freeform 34" id="34"/>
              <p:cNvSpPr/>
              <p:nvPr/>
            </p:nvSpPr>
            <p:spPr>
              <a:xfrm flipH="false" flipV="false" rot="0">
                <a:off x="0" y="0"/>
                <a:ext cx="772392" cy="396625"/>
              </a:xfrm>
              <a:custGeom>
                <a:avLst/>
                <a:gdLst/>
                <a:ahLst/>
                <a:cxnLst/>
                <a:rect r="r" b="b" t="t" l="l"/>
                <a:pathLst>
                  <a:path h="396625" w="772392">
                    <a:moveTo>
                      <a:pt x="772392" y="147830"/>
                    </a:moveTo>
                    <a:lnTo>
                      <a:pt x="772392" y="248795"/>
                    </a:lnTo>
                    <a:cubicBezTo>
                      <a:pt x="772392" y="288002"/>
                      <a:pt x="756817" y="325603"/>
                      <a:pt x="729094" y="353326"/>
                    </a:cubicBezTo>
                    <a:cubicBezTo>
                      <a:pt x="701370" y="381050"/>
                      <a:pt x="663769" y="396625"/>
                      <a:pt x="624563" y="396625"/>
                    </a:cubicBezTo>
                    <a:lnTo>
                      <a:pt x="147830" y="396625"/>
                    </a:lnTo>
                    <a:cubicBezTo>
                      <a:pt x="66186" y="396625"/>
                      <a:pt x="0" y="330439"/>
                      <a:pt x="0" y="248795"/>
                    </a:cubicBezTo>
                    <a:lnTo>
                      <a:pt x="0" y="147830"/>
                    </a:lnTo>
                    <a:cubicBezTo>
                      <a:pt x="0" y="66186"/>
                      <a:pt x="66186" y="0"/>
                      <a:pt x="147830" y="0"/>
                    </a:cubicBezTo>
                    <a:lnTo>
                      <a:pt x="624563" y="0"/>
                    </a:lnTo>
                    <a:cubicBezTo>
                      <a:pt x="706207" y="0"/>
                      <a:pt x="772392" y="66186"/>
                      <a:pt x="772392" y="147830"/>
                    </a:cubicBezTo>
                    <a:close/>
                  </a:path>
                </a:pathLst>
              </a:custGeom>
              <a:solidFill>
                <a:srgbClr val="184784"/>
              </a:solidFill>
            </p:spPr>
          </p:sp>
          <p:sp>
            <p:nvSpPr>
              <p:cNvPr name="TextBox 35" id="35"/>
              <p:cNvSpPr txBox="true"/>
              <p:nvPr/>
            </p:nvSpPr>
            <p:spPr>
              <a:xfrm>
                <a:off x="0" y="-85725"/>
                <a:ext cx="772392" cy="482350"/>
              </a:xfrm>
              <a:prstGeom prst="rect">
                <a:avLst/>
              </a:prstGeom>
            </p:spPr>
            <p:txBody>
              <a:bodyPr anchor="ctr" rtlCol="false" tIns="50800" lIns="50800" bIns="50800" rIns="50800"/>
              <a:lstStyle/>
              <a:p>
                <a:pPr algn="ctr">
                  <a:lnSpc>
                    <a:spcPts val="3174"/>
                  </a:lnSpc>
                </a:pPr>
              </a:p>
            </p:txBody>
          </p:sp>
        </p:grpSp>
        <p:sp>
          <p:nvSpPr>
            <p:cNvPr name="Freeform 36" id="36"/>
            <p:cNvSpPr/>
            <p:nvPr/>
          </p:nvSpPr>
          <p:spPr>
            <a:xfrm flipH="false" flipV="false" rot="0">
              <a:off x="0" y="268533"/>
              <a:ext cx="4241409" cy="2535675"/>
            </a:xfrm>
            <a:custGeom>
              <a:avLst/>
              <a:gdLst/>
              <a:ahLst/>
              <a:cxnLst/>
              <a:rect r="r" b="b" t="t" l="l"/>
              <a:pathLst>
                <a:path h="2535675" w="4241409">
                  <a:moveTo>
                    <a:pt x="0" y="0"/>
                  </a:moveTo>
                  <a:lnTo>
                    <a:pt x="4241409" y="0"/>
                  </a:lnTo>
                  <a:lnTo>
                    <a:pt x="4241409" y="2535675"/>
                  </a:lnTo>
                  <a:lnTo>
                    <a:pt x="0" y="2535675"/>
                  </a:lnTo>
                  <a:lnTo>
                    <a:pt x="0" y="0"/>
                  </a:lnTo>
                  <a:close/>
                </a:path>
              </a:pathLst>
            </a:custGeom>
            <a:blipFill>
              <a:blip r:embed="rId7"/>
              <a:stretch>
                <a:fillRect l="-6621" t="-146356" r="-117050" b="-8055"/>
              </a:stretch>
            </a:blipFill>
          </p:spPr>
        </p:sp>
        <p:sp>
          <p:nvSpPr>
            <p:cNvPr name="TextBox 37" id="37"/>
            <p:cNvSpPr txBox="true"/>
            <p:nvPr/>
          </p:nvSpPr>
          <p:spPr>
            <a:xfrm rot="0">
              <a:off x="605954" y="114300"/>
              <a:ext cx="3635455" cy="870170"/>
            </a:xfrm>
            <a:prstGeom prst="rect">
              <a:avLst/>
            </a:prstGeom>
          </p:spPr>
          <p:txBody>
            <a:bodyPr anchor="t" rtlCol="false" tIns="0" lIns="0" bIns="0" rIns="0">
              <a:spAutoFit/>
            </a:bodyPr>
            <a:lstStyle/>
            <a:p>
              <a:pPr algn="ctr">
                <a:lnSpc>
                  <a:spcPts val="4004"/>
                </a:lnSpc>
              </a:pPr>
              <a:r>
                <a:rPr lang="en-US" sz="4400">
                  <a:solidFill>
                    <a:srgbClr val="FBFEFE"/>
                  </a:solidFill>
                  <a:latin typeface="Modak"/>
                  <a:ea typeface="Modak"/>
                  <a:cs typeface="Modak"/>
                  <a:sym typeface="Modak"/>
                </a:rPr>
                <a:t>REP</a:t>
              </a:r>
              <a:r>
                <a:rPr lang="en-US" sz="4400">
                  <a:solidFill>
                    <a:srgbClr val="FBFEFE"/>
                  </a:solidFill>
                  <a:latin typeface="Modak"/>
                  <a:ea typeface="Modak"/>
                  <a:cs typeface="Modak"/>
                  <a:sym typeface="Modak"/>
                </a:rPr>
                <a:t>ORTES</a:t>
              </a:r>
            </a:p>
          </p:txBody>
        </p:sp>
      </p:grpSp>
      <p:sp>
        <p:nvSpPr>
          <p:cNvPr name="Freeform 38" id="38"/>
          <p:cNvSpPr/>
          <p:nvPr/>
        </p:nvSpPr>
        <p:spPr>
          <a:xfrm flipH="false" flipV="true" rot="7239352">
            <a:off x="6798497" y="1295077"/>
            <a:ext cx="902120" cy="1668019"/>
          </a:xfrm>
          <a:custGeom>
            <a:avLst/>
            <a:gdLst/>
            <a:ahLst/>
            <a:cxnLst/>
            <a:rect r="r" b="b" t="t" l="l"/>
            <a:pathLst>
              <a:path h="1668019" w="902120">
                <a:moveTo>
                  <a:pt x="0" y="1668020"/>
                </a:moveTo>
                <a:lnTo>
                  <a:pt x="902120" y="1668020"/>
                </a:lnTo>
                <a:lnTo>
                  <a:pt x="902120" y="0"/>
                </a:lnTo>
                <a:lnTo>
                  <a:pt x="0" y="0"/>
                </a:lnTo>
                <a:lnTo>
                  <a:pt x="0" y="166802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9" id="39"/>
          <p:cNvSpPr/>
          <p:nvPr/>
        </p:nvSpPr>
        <p:spPr>
          <a:xfrm flipH="true" flipV="false" rot="7239352">
            <a:off x="10080471" y="7241074"/>
            <a:ext cx="902120" cy="1668019"/>
          </a:xfrm>
          <a:custGeom>
            <a:avLst/>
            <a:gdLst/>
            <a:ahLst/>
            <a:cxnLst/>
            <a:rect r="r" b="b" t="t" l="l"/>
            <a:pathLst>
              <a:path h="1668019" w="902120">
                <a:moveTo>
                  <a:pt x="902121" y="0"/>
                </a:moveTo>
                <a:lnTo>
                  <a:pt x="0" y="0"/>
                </a:lnTo>
                <a:lnTo>
                  <a:pt x="0" y="1668019"/>
                </a:lnTo>
                <a:lnTo>
                  <a:pt x="902121" y="1668019"/>
                </a:lnTo>
                <a:lnTo>
                  <a:pt x="90212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0" id="40"/>
          <p:cNvSpPr/>
          <p:nvPr/>
        </p:nvSpPr>
        <p:spPr>
          <a:xfrm flipH="true" flipV="true" rot="-7518238">
            <a:off x="9948461" y="820811"/>
            <a:ext cx="902120" cy="1668019"/>
          </a:xfrm>
          <a:custGeom>
            <a:avLst/>
            <a:gdLst/>
            <a:ahLst/>
            <a:cxnLst/>
            <a:rect r="r" b="b" t="t" l="l"/>
            <a:pathLst>
              <a:path h="1668019" w="902120">
                <a:moveTo>
                  <a:pt x="902120" y="1668019"/>
                </a:moveTo>
                <a:lnTo>
                  <a:pt x="0" y="1668019"/>
                </a:lnTo>
                <a:lnTo>
                  <a:pt x="0" y="0"/>
                </a:lnTo>
                <a:lnTo>
                  <a:pt x="902120" y="0"/>
                </a:lnTo>
                <a:lnTo>
                  <a:pt x="902120" y="166801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1" id="41"/>
          <p:cNvSpPr/>
          <p:nvPr/>
        </p:nvSpPr>
        <p:spPr>
          <a:xfrm flipH="false" flipV="false" rot="-8589533">
            <a:off x="7858443" y="7116428"/>
            <a:ext cx="902120" cy="1668019"/>
          </a:xfrm>
          <a:custGeom>
            <a:avLst/>
            <a:gdLst/>
            <a:ahLst/>
            <a:cxnLst/>
            <a:rect r="r" b="b" t="t" l="l"/>
            <a:pathLst>
              <a:path h="1668019" w="902120">
                <a:moveTo>
                  <a:pt x="0" y="0"/>
                </a:moveTo>
                <a:lnTo>
                  <a:pt x="902120" y="0"/>
                </a:lnTo>
                <a:lnTo>
                  <a:pt x="902120" y="1668019"/>
                </a:lnTo>
                <a:lnTo>
                  <a:pt x="0" y="16680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2" id="42"/>
          <p:cNvSpPr txBox="true"/>
          <p:nvPr/>
        </p:nvSpPr>
        <p:spPr>
          <a:xfrm rot="0">
            <a:off x="2435229" y="3210808"/>
            <a:ext cx="3264923" cy="1329894"/>
          </a:xfrm>
          <a:prstGeom prst="rect">
            <a:avLst/>
          </a:prstGeom>
        </p:spPr>
        <p:txBody>
          <a:bodyPr anchor="t" rtlCol="false" tIns="0" lIns="0" bIns="0" rIns="0">
            <a:spAutoFit/>
          </a:bodyPr>
          <a:lstStyle/>
          <a:p>
            <a:pPr algn="ctr">
              <a:lnSpc>
                <a:spcPts val="2171"/>
              </a:lnSpc>
            </a:pPr>
            <a:r>
              <a:rPr lang="en-US" sz="1723">
                <a:solidFill>
                  <a:srgbClr val="05061C"/>
                </a:solidFill>
                <a:latin typeface="Schoolbell"/>
                <a:ea typeface="Schoolbell"/>
                <a:cs typeface="Schoolbell"/>
                <a:sym typeface="Schoolbell"/>
              </a:rPr>
              <a:t>Clasifica, renombra y mueve archivos automáticamente según criterios como extensión o fecha, e incluye un "modo simulación" para previsualizar cambios sin riesgos.</a:t>
            </a:r>
          </a:p>
        </p:txBody>
      </p:sp>
      <p:sp>
        <p:nvSpPr>
          <p:cNvPr name="TextBox 43" id="43"/>
          <p:cNvSpPr txBox="true"/>
          <p:nvPr/>
        </p:nvSpPr>
        <p:spPr>
          <a:xfrm rot="0">
            <a:off x="13944239" y="1727754"/>
            <a:ext cx="2760645" cy="1863294"/>
          </a:xfrm>
          <a:prstGeom prst="rect">
            <a:avLst/>
          </a:prstGeom>
        </p:spPr>
        <p:txBody>
          <a:bodyPr anchor="t" rtlCol="false" tIns="0" lIns="0" bIns="0" rIns="0">
            <a:spAutoFit/>
          </a:bodyPr>
          <a:lstStyle/>
          <a:p>
            <a:pPr algn="ctr" marL="0" indent="0" lvl="0">
              <a:lnSpc>
                <a:spcPts val="2171"/>
              </a:lnSpc>
            </a:pPr>
            <a:r>
              <a:rPr lang="en-US" sz="1723">
                <a:solidFill>
                  <a:srgbClr val="05061C"/>
                </a:solidFill>
                <a:latin typeface="Schoolbell"/>
                <a:ea typeface="Schoolbell"/>
                <a:cs typeface="Schoolbell"/>
                <a:sym typeface="Schoolbell"/>
              </a:rPr>
              <a:t>Escanea archivos de texto para buscar y extraer patrones específicos (como correos o fechas) usando expresiones regulares, generando resúmenes de frecuencia.</a:t>
            </a:r>
          </a:p>
        </p:txBody>
      </p:sp>
      <p:sp>
        <p:nvSpPr>
          <p:cNvPr name="TextBox 44" id="44"/>
          <p:cNvSpPr txBox="true"/>
          <p:nvPr/>
        </p:nvSpPr>
        <p:spPr>
          <a:xfrm rot="0">
            <a:off x="4104827" y="6572293"/>
            <a:ext cx="2556141" cy="1863294"/>
          </a:xfrm>
          <a:prstGeom prst="rect">
            <a:avLst/>
          </a:prstGeom>
        </p:spPr>
        <p:txBody>
          <a:bodyPr anchor="t" rtlCol="false" tIns="0" lIns="0" bIns="0" rIns="0">
            <a:spAutoFit/>
          </a:bodyPr>
          <a:lstStyle/>
          <a:p>
            <a:pPr algn="ctr" marL="0" indent="0" lvl="0">
              <a:lnSpc>
                <a:spcPts val="2171"/>
              </a:lnSpc>
            </a:pPr>
            <a:r>
              <a:rPr lang="en-US" sz="1723">
                <a:solidFill>
                  <a:srgbClr val="05061C"/>
                </a:solidFill>
                <a:latin typeface="Schoolbell"/>
                <a:ea typeface="Schoolbell"/>
                <a:cs typeface="Schoolbell"/>
                <a:sym typeface="Schoolbell"/>
              </a:rPr>
              <a:t>Monitorea el directorio detectando archivos nuevos, modificados o eliminados mediante comparaciones de estado (snapshots) y registra un historial de actividades.</a:t>
            </a:r>
          </a:p>
        </p:txBody>
      </p:sp>
      <p:sp>
        <p:nvSpPr>
          <p:cNvPr name="TextBox 45" id="45"/>
          <p:cNvSpPr txBox="true"/>
          <p:nvPr/>
        </p:nvSpPr>
        <p:spPr>
          <a:xfrm rot="0">
            <a:off x="12906058" y="7280728"/>
            <a:ext cx="3129217" cy="1329894"/>
          </a:xfrm>
          <a:prstGeom prst="rect">
            <a:avLst/>
          </a:prstGeom>
        </p:spPr>
        <p:txBody>
          <a:bodyPr anchor="t" rtlCol="false" tIns="0" lIns="0" bIns="0" rIns="0">
            <a:spAutoFit/>
          </a:bodyPr>
          <a:lstStyle/>
          <a:p>
            <a:pPr algn="ctr" marL="0" indent="0" lvl="0">
              <a:lnSpc>
                <a:spcPts val="2171"/>
              </a:lnSpc>
            </a:pPr>
            <a:r>
              <a:rPr lang="en-US" sz="1723">
                <a:solidFill>
                  <a:srgbClr val="05061C"/>
                </a:solidFill>
                <a:latin typeface="Schoolbell"/>
                <a:ea typeface="Schoolbell"/>
                <a:cs typeface="Schoolbell"/>
                <a:sym typeface="Schoolbell"/>
              </a:rPr>
              <a:t>Consolida los datos procesados por el sistema para crear archivos automáticos en formato .txt y .csv con estadísticas detalladas de las operaciones realizadas.</a:t>
            </a:r>
          </a:p>
        </p:txBody>
      </p:sp>
      <p:sp>
        <p:nvSpPr>
          <p:cNvPr name="TextBox 46" id="46"/>
          <p:cNvSpPr txBox="true"/>
          <p:nvPr/>
        </p:nvSpPr>
        <p:spPr>
          <a:xfrm rot="1143107">
            <a:off x="10658225" y="6006155"/>
            <a:ext cx="1040754" cy="950900"/>
          </a:xfrm>
          <a:prstGeom prst="rect">
            <a:avLst/>
          </a:prstGeom>
        </p:spPr>
        <p:txBody>
          <a:bodyPr anchor="t" rtlCol="false" tIns="0" lIns="0" bIns="0" rIns="0">
            <a:spAutoFit/>
          </a:bodyPr>
          <a:lstStyle/>
          <a:p>
            <a:pPr algn="ctr">
              <a:lnSpc>
                <a:spcPts val="6996"/>
              </a:lnSpc>
              <a:spcBef>
                <a:spcPct val="0"/>
              </a:spcBef>
            </a:pPr>
            <a:r>
              <a:rPr lang="en-US" sz="5070" spc="-588">
                <a:solidFill>
                  <a:srgbClr val="000000"/>
                </a:solidFill>
                <a:latin typeface="Bungee"/>
                <a:ea typeface="Bungee"/>
                <a:cs typeface="Bungee"/>
                <a:sym typeface="Bungee"/>
              </a:rPr>
              <a:t>?</a:t>
            </a:r>
          </a:p>
        </p:txBody>
      </p:sp>
      <p:sp>
        <p:nvSpPr>
          <p:cNvPr name="TextBox 47" id="47"/>
          <p:cNvSpPr txBox="true"/>
          <p:nvPr/>
        </p:nvSpPr>
        <p:spPr>
          <a:xfrm rot="-1480831">
            <a:off x="7619651" y="2466293"/>
            <a:ext cx="1040754" cy="950900"/>
          </a:xfrm>
          <a:prstGeom prst="rect">
            <a:avLst/>
          </a:prstGeom>
        </p:spPr>
        <p:txBody>
          <a:bodyPr anchor="t" rtlCol="false" tIns="0" lIns="0" bIns="0" rIns="0">
            <a:spAutoFit/>
          </a:bodyPr>
          <a:lstStyle/>
          <a:p>
            <a:pPr algn="ctr">
              <a:lnSpc>
                <a:spcPts val="6996"/>
              </a:lnSpc>
              <a:spcBef>
                <a:spcPct val="0"/>
              </a:spcBef>
            </a:pPr>
            <a:r>
              <a:rPr lang="en-US" sz="5070" spc="-588">
                <a:solidFill>
                  <a:srgbClr val="000000"/>
                </a:solidFill>
                <a:latin typeface="Bungee"/>
                <a:ea typeface="Bungee"/>
                <a:cs typeface="Bungee"/>
                <a:sym typeface="Bungee"/>
              </a:rPr>
              <a:t>¿</a:t>
            </a:r>
          </a:p>
        </p:txBody>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84784"/>
        </a:solidFill>
      </p:bgPr>
    </p:bg>
    <p:spTree>
      <p:nvGrpSpPr>
        <p:cNvPr id="1" name=""/>
        <p:cNvGrpSpPr/>
        <p:nvPr/>
      </p:nvGrpSpPr>
      <p:grpSpPr>
        <a:xfrm>
          <a:off x="0" y="0"/>
          <a:ext cx="0" cy="0"/>
          <a:chOff x="0" y="0"/>
          <a:chExt cx="0" cy="0"/>
        </a:xfrm>
      </p:grpSpPr>
      <p:grpSp>
        <p:nvGrpSpPr>
          <p:cNvPr name="Group 2" id="2"/>
          <p:cNvGrpSpPr/>
          <p:nvPr/>
        </p:nvGrpSpPr>
        <p:grpSpPr>
          <a:xfrm rot="0">
            <a:off x="861332" y="686774"/>
            <a:ext cx="16565336" cy="8913453"/>
            <a:chOff x="0" y="0"/>
            <a:chExt cx="4362887" cy="2347576"/>
          </a:xfrm>
        </p:grpSpPr>
        <p:sp>
          <p:nvSpPr>
            <p:cNvPr name="Freeform 3" id="3"/>
            <p:cNvSpPr/>
            <p:nvPr/>
          </p:nvSpPr>
          <p:spPr>
            <a:xfrm flipH="false" flipV="false" rot="0">
              <a:off x="0" y="0"/>
              <a:ext cx="4362887" cy="2347576"/>
            </a:xfrm>
            <a:custGeom>
              <a:avLst/>
              <a:gdLst/>
              <a:ahLst/>
              <a:cxnLst/>
              <a:rect r="r" b="b" t="t" l="l"/>
              <a:pathLst>
                <a:path h="2347576" w="4362887">
                  <a:moveTo>
                    <a:pt x="5141" y="0"/>
                  </a:moveTo>
                  <a:lnTo>
                    <a:pt x="4357746" y="0"/>
                  </a:lnTo>
                  <a:cubicBezTo>
                    <a:pt x="4360585" y="0"/>
                    <a:pt x="4362887" y="2302"/>
                    <a:pt x="4362887" y="5141"/>
                  </a:cubicBezTo>
                  <a:lnTo>
                    <a:pt x="4362887" y="2342435"/>
                  </a:lnTo>
                  <a:cubicBezTo>
                    <a:pt x="4362887" y="2345274"/>
                    <a:pt x="4360585" y="2347576"/>
                    <a:pt x="4357746" y="2347576"/>
                  </a:cubicBezTo>
                  <a:lnTo>
                    <a:pt x="5141" y="2347576"/>
                  </a:lnTo>
                  <a:cubicBezTo>
                    <a:pt x="3777" y="2347576"/>
                    <a:pt x="2470" y="2347034"/>
                    <a:pt x="1506" y="2346070"/>
                  </a:cubicBezTo>
                  <a:cubicBezTo>
                    <a:pt x="542" y="2345106"/>
                    <a:pt x="0" y="2343799"/>
                    <a:pt x="0" y="2342435"/>
                  </a:cubicBezTo>
                  <a:lnTo>
                    <a:pt x="0" y="5141"/>
                  </a:lnTo>
                  <a:cubicBezTo>
                    <a:pt x="0" y="2302"/>
                    <a:pt x="2302" y="0"/>
                    <a:pt x="5141" y="0"/>
                  </a:cubicBezTo>
                  <a:close/>
                </a:path>
              </a:pathLst>
            </a:custGeom>
            <a:solidFill>
              <a:srgbClr val="FFFFFF"/>
            </a:solidFill>
            <a:ln w="66675" cap="sq">
              <a:solidFill>
                <a:srgbClr val="000000"/>
              </a:solidFill>
              <a:prstDash val="solid"/>
              <a:miter/>
            </a:ln>
          </p:spPr>
        </p:sp>
        <p:sp>
          <p:nvSpPr>
            <p:cNvPr name="TextBox 4" id="4"/>
            <p:cNvSpPr txBox="true"/>
            <p:nvPr/>
          </p:nvSpPr>
          <p:spPr>
            <a:xfrm>
              <a:off x="0" y="-85725"/>
              <a:ext cx="4362887" cy="2433301"/>
            </a:xfrm>
            <a:prstGeom prst="rect">
              <a:avLst/>
            </a:prstGeom>
          </p:spPr>
          <p:txBody>
            <a:bodyPr anchor="ctr" rtlCol="false" tIns="50800" lIns="50800" bIns="50800" rIns="50800"/>
            <a:lstStyle/>
            <a:p>
              <a:pPr algn="ctr">
                <a:lnSpc>
                  <a:spcPts val="3174"/>
                </a:lnSpc>
              </a:pPr>
            </a:p>
          </p:txBody>
        </p:sp>
      </p:grpSp>
      <p:sp>
        <p:nvSpPr>
          <p:cNvPr name="TextBox 5" id="5"/>
          <p:cNvSpPr txBox="true"/>
          <p:nvPr/>
        </p:nvSpPr>
        <p:spPr>
          <a:xfrm rot="0">
            <a:off x="662909" y="1367074"/>
            <a:ext cx="16962182" cy="1187556"/>
          </a:xfrm>
          <a:prstGeom prst="rect">
            <a:avLst/>
          </a:prstGeom>
        </p:spPr>
        <p:txBody>
          <a:bodyPr anchor="t" rtlCol="false" tIns="0" lIns="0" bIns="0" rIns="0">
            <a:spAutoFit/>
          </a:bodyPr>
          <a:lstStyle/>
          <a:p>
            <a:pPr algn="ctr">
              <a:lnSpc>
                <a:spcPts val="8140"/>
              </a:lnSpc>
            </a:pPr>
            <a:r>
              <a:rPr lang="en-US" sz="7079">
                <a:solidFill>
                  <a:srgbClr val="000000"/>
                </a:solidFill>
                <a:latin typeface="Bungee"/>
                <a:ea typeface="Bungee"/>
                <a:cs typeface="Bungee"/>
                <a:sym typeface="Bungee"/>
              </a:rPr>
              <a:t>¿COMO TRABAJAR CON                 ?</a:t>
            </a:r>
          </a:p>
        </p:txBody>
      </p:sp>
      <p:grpSp>
        <p:nvGrpSpPr>
          <p:cNvPr name="Group 6" id="6"/>
          <p:cNvGrpSpPr/>
          <p:nvPr/>
        </p:nvGrpSpPr>
        <p:grpSpPr>
          <a:xfrm rot="0">
            <a:off x="12532613" y="1398597"/>
            <a:ext cx="3232778" cy="1238810"/>
            <a:chOff x="0" y="0"/>
            <a:chExt cx="4310370" cy="1651747"/>
          </a:xfrm>
        </p:grpSpPr>
        <p:sp>
          <p:nvSpPr>
            <p:cNvPr name="TextBox 7" id="7"/>
            <p:cNvSpPr txBox="true"/>
            <p:nvPr/>
          </p:nvSpPr>
          <p:spPr>
            <a:xfrm rot="0">
              <a:off x="1125957" y="123825"/>
              <a:ext cx="3184413" cy="982010"/>
            </a:xfrm>
            <a:prstGeom prst="rect">
              <a:avLst/>
            </a:prstGeom>
          </p:spPr>
          <p:txBody>
            <a:bodyPr anchor="t" rtlCol="false" tIns="0" lIns="0" bIns="0" rIns="0">
              <a:spAutoFit/>
            </a:bodyPr>
            <a:lstStyle/>
            <a:p>
              <a:pPr algn="ctr">
                <a:lnSpc>
                  <a:spcPts val="3988"/>
                </a:lnSpc>
              </a:pPr>
              <a:r>
                <a:rPr lang="en-US" sz="4383">
                  <a:solidFill>
                    <a:srgbClr val="FBFEFE"/>
                  </a:solidFill>
                  <a:latin typeface="Modak"/>
                  <a:ea typeface="Modak"/>
                  <a:cs typeface="Modak"/>
                  <a:sym typeface="Modak"/>
                </a:rPr>
                <a:t>CAPITÁN</a:t>
              </a:r>
            </a:p>
          </p:txBody>
        </p:sp>
        <p:sp>
          <p:nvSpPr>
            <p:cNvPr name="TextBox 8" id="8"/>
            <p:cNvSpPr txBox="true"/>
            <p:nvPr/>
          </p:nvSpPr>
          <p:spPr>
            <a:xfrm rot="0">
              <a:off x="1214898" y="598023"/>
              <a:ext cx="3006532" cy="1053724"/>
            </a:xfrm>
            <a:prstGeom prst="rect">
              <a:avLst/>
            </a:prstGeom>
          </p:spPr>
          <p:txBody>
            <a:bodyPr anchor="t" rtlCol="false" tIns="0" lIns="0" bIns="0" rIns="0">
              <a:spAutoFit/>
            </a:bodyPr>
            <a:lstStyle/>
            <a:p>
              <a:pPr algn="ctr">
                <a:lnSpc>
                  <a:spcPts val="4021"/>
                </a:lnSpc>
              </a:pPr>
              <a:r>
                <a:rPr lang="en-US" sz="4419">
                  <a:solidFill>
                    <a:srgbClr val="FBFEFE"/>
                  </a:solidFill>
                  <a:latin typeface="Kawaii RT Shine"/>
                  <a:ea typeface="Kawaii RT Shine"/>
                  <a:cs typeface="Kawaii RT Shine"/>
                  <a:sym typeface="Kawaii RT Shine"/>
                </a:rPr>
                <a:t>FOLDER</a:t>
              </a:r>
            </a:p>
          </p:txBody>
        </p:sp>
        <p:sp>
          <p:nvSpPr>
            <p:cNvPr name="Freeform 9" id="9"/>
            <p:cNvSpPr/>
            <p:nvPr/>
          </p:nvSpPr>
          <p:spPr>
            <a:xfrm flipH="false" flipV="false" rot="0">
              <a:off x="0" y="139052"/>
              <a:ext cx="1420300" cy="1373751"/>
            </a:xfrm>
            <a:custGeom>
              <a:avLst/>
              <a:gdLst/>
              <a:ahLst/>
              <a:cxnLst/>
              <a:rect r="r" b="b" t="t" l="l"/>
              <a:pathLst>
                <a:path h="1373751" w="1420300">
                  <a:moveTo>
                    <a:pt x="0" y="0"/>
                  </a:moveTo>
                  <a:lnTo>
                    <a:pt x="1420300" y="0"/>
                  </a:lnTo>
                  <a:lnTo>
                    <a:pt x="1420300" y="1373750"/>
                  </a:lnTo>
                  <a:lnTo>
                    <a:pt x="0" y="1373750"/>
                  </a:lnTo>
                  <a:lnTo>
                    <a:pt x="0" y="0"/>
                  </a:lnTo>
                  <a:close/>
                </a:path>
              </a:pathLst>
            </a:custGeom>
            <a:blipFill>
              <a:blip r:embed="rId2"/>
              <a:stretch>
                <a:fillRect l="-74123" t="-284643" r="-423599" b="-35580"/>
              </a:stretch>
            </a:blipFill>
          </p:spPr>
        </p:sp>
      </p:grpSp>
      <p:sp>
        <p:nvSpPr>
          <p:cNvPr name="TextBox 10" id="10"/>
          <p:cNvSpPr txBox="true"/>
          <p:nvPr/>
        </p:nvSpPr>
        <p:spPr>
          <a:xfrm rot="0">
            <a:off x="13221242" y="3824831"/>
            <a:ext cx="4591821" cy="630555"/>
          </a:xfrm>
          <a:prstGeom prst="rect">
            <a:avLst/>
          </a:prstGeom>
        </p:spPr>
        <p:txBody>
          <a:bodyPr anchor="t" rtlCol="false" tIns="0" lIns="0" bIns="0" rIns="0">
            <a:spAutoFit/>
          </a:bodyPr>
          <a:lstStyle/>
          <a:p>
            <a:pPr algn="l">
              <a:lnSpc>
                <a:spcPts val="4620"/>
              </a:lnSpc>
              <a:spcBef>
                <a:spcPct val="0"/>
              </a:spcBef>
            </a:pPr>
            <a:r>
              <a:rPr lang="en-US" sz="3300" u="sng">
                <a:solidFill>
                  <a:srgbClr val="000000"/>
                </a:solidFill>
                <a:latin typeface="Bungee"/>
                <a:ea typeface="Bungee"/>
                <a:cs typeface="Bungee"/>
                <a:sym typeface="Bungee"/>
              </a:rPr>
              <a:t>EN CONTRA</a:t>
            </a:r>
          </a:p>
        </p:txBody>
      </p:sp>
      <p:sp>
        <p:nvSpPr>
          <p:cNvPr name="TextBox 11" id="11"/>
          <p:cNvSpPr txBox="true"/>
          <p:nvPr/>
        </p:nvSpPr>
        <p:spPr>
          <a:xfrm rot="0">
            <a:off x="6237200" y="3352248"/>
            <a:ext cx="4718806" cy="3774485"/>
          </a:xfrm>
          <a:prstGeom prst="rect">
            <a:avLst/>
          </a:prstGeom>
        </p:spPr>
        <p:txBody>
          <a:bodyPr anchor="t" rtlCol="false" tIns="0" lIns="0" bIns="0" rIns="0">
            <a:spAutoFit/>
          </a:bodyPr>
          <a:lstStyle/>
          <a:p>
            <a:pPr algn="l" marL="388622" indent="-194311" lvl="1">
              <a:lnSpc>
                <a:spcPts val="2520"/>
              </a:lnSpc>
              <a:buFont typeface="Arial"/>
              <a:buChar char="•"/>
            </a:pPr>
            <a:r>
              <a:rPr lang="en-US" sz="1800">
                <a:solidFill>
                  <a:srgbClr val="000000"/>
                </a:solidFill>
                <a:latin typeface="Schoolbell"/>
                <a:ea typeface="Schoolbell"/>
                <a:cs typeface="Schoolbell"/>
                <a:sym typeface="Schoolbell"/>
              </a:rPr>
              <a:t>Lorem ipsum dolor sit amet, consectetur adipiscing elit. Vivamus quis ultrices felis. Fusce sapien nunc, posuere at mauris sed, sagittis luctus erat. Integer sollicitudin pellentesque dolor ac suscipit. Duis quis commodo mauris.</a:t>
            </a:r>
            <a:r>
              <a:rPr lang="en-US" sz="1800">
                <a:solidFill>
                  <a:srgbClr val="000000"/>
                </a:solidFill>
                <a:latin typeface="Schoolbell"/>
                <a:ea typeface="Schoolbell"/>
                <a:cs typeface="Schoolbell"/>
                <a:sym typeface="Schoolbell"/>
              </a:rPr>
              <a:t> </a:t>
            </a:r>
          </a:p>
          <a:p>
            <a:pPr algn="l" marL="388622" indent="-194311" lvl="1">
              <a:lnSpc>
                <a:spcPts val="2520"/>
              </a:lnSpc>
              <a:buFont typeface="Arial"/>
              <a:buChar char="•"/>
            </a:pPr>
            <a:r>
              <a:rPr lang="en-US" sz="1800">
                <a:solidFill>
                  <a:srgbClr val="000000"/>
                </a:solidFill>
                <a:latin typeface="Schoolbell"/>
                <a:ea typeface="Schoolbell"/>
                <a:cs typeface="Schoolbell"/>
                <a:sym typeface="Schoolbell"/>
              </a:rPr>
              <a:t>Lorem ipsum dolor sit amet, consectetur adipiscing elit. Vivamus quis ultrices felis. Fusce sapien nunc, posuere at mauris sed, sagittis luctus erat. Integer sollicitudin pellentesque dolor ac suscipit. Duis quis commodo mauris. </a:t>
            </a:r>
          </a:p>
        </p:txBody>
      </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84784"/>
        </a:solidFill>
      </p:bgPr>
    </p:bg>
    <p:spTree>
      <p:nvGrpSpPr>
        <p:cNvPr id="1" name=""/>
        <p:cNvGrpSpPr/>
        <p:nvPr/>
      </p:nvGrpSpPr>
      <p:grpSpPr>
        <a:xfrm>
          <a:off x="0" y="0"/>
          <a:ext cx="0" cy="0"/>
          <a:chOff x="0" y="0"/>
          <a:chExt cx="0" cy="0"/>
        </a:xfrm>
      </p:grpSpPr>
      <p:grpSp>
        <p:nvGrpSpPr>
          <p:cNvPr name="Group 2" id="2"/>
          <p:cNvGrpSpPr/>
          <p:nvPr/>
        </p:nvGrpSpPr>
        <p:grpSpPr>
          <a:xfrm rot="0">
            <a:off x="861332" y="686774"/>
            <a:ext cx="16565336" cy="8913453"/>
            <a:chOff x="0" y="0"/>
            <a:chExt cx="4362887" cy="2347576"/>
          </a:xfrm>
        </p:grpSpPr>
        <p:sp>
          <p:nvSpPr>
            <p:cNvPr name="Freeform 3" id="3"/>
            <p:cNvSpPr/>
            <p:nvPr/>
          </p:nvSpPr>
          <p:spPr>
            <a:xfrm flipH="false" flipV="false" rot="0">
              <a:off x="0" y="0"/>
              <a:ext cx="4362887" cy="2347576"/>
            </a:xfrm>
            <a:custGeom>
              <a:avLst/>
              <a:gdLst/>
              <a:ahLst/>
              <a:cxnLst/>
              <a:rect r="r" b="b" t="t" l="l"/>
              <a:pathLst>
                <a:path h="2347576" w="4362887">
                  <a:moveTo>
                    <a:pt x="5141" y="0"/>
                  </a:moveTo>
                  <a:lnTo>
                    <a:pt x="4357746" y="0"/>
                  </a:lnTo>
                  <a:cubicBezTo>
                    <a:pt x="4360585" y="0"/>
                    <a:pt x="4362887" y="2302"/>
                    <a:pt x="4362887" y="5141"/>
                  </a:cubicBezTo>
                  <a:lnTo>
                    <a:pt x="4362887" y="2342435"/>
                  </a:lnTo>
                  <a:cubicBezTo>
                    <a:pt x="4362887" y="2345274"/>
                    <a:pt x="4360585" y="2347576"/>
                    <a:pt x="4357746" y="2347576"/>
                  </a:cubicBezTo>
                  <a:lnTo>
                    <a:pt x="5141" y="2347576"/>
                  </a:lnTo>
                  <a:cubicBezTo>
                    <a:pt x="3777" y="2347576"/>
                    <a:pt x="2470" y="2347034"/>
                    <a:pt x="1506" y="2346070"/>
                  </a:cubicBezTo>
                  <a:cubicBezTo>
                    <a:pt x="542" y="2345106"/>
                    <a:pt x="0" y="2343799"/>
                    <a:pt x="0" y="2342435"/>
                  </a:cubicBezTo>
                  <a:lnTo>
                    <a:pt x="0" y="5141"/>
                  </a:lnTo>
                  <a:cubicBezTo>
                    <a:pt x="0" y="2302"/>
                    <a:pt x="2302" y="0"/>
                    <a:pt x="5141" y="0"/>
                  </a:cubicBezTo>
                  <a:close/>
                </a:path>
              </a:pathLst>
            </a:custGeom>
            <a:solidFill>
              <a:srgbClr val="FFFFFF"/>
            </a:solidFill>
            <a:ln w="66675" cap="sq">
              <a:solidFill>
                <a:srgbClr val="000000"/>
              </a:solidFill>
              <a:prstDash val="solid"/>
              <a:miter/>
            </a:ln>
          </p:spPr>
        </p:sp>
        <p:sp>
          <p:nvSpPr>
            <p:cNvPr name="TextBox 4" id="4"/>
            <p:cNvSpPr txBox="true"/>
            <p:nvPr/>
          </p:nvSpPr>
          <p:spPr>
            <a:xfrm>
              <a:off x="0" y="-85725"/>
              <a:ext cx="4362887" cy="2433301"/>
            </a:xfrm>
            <a:prstGeom prst="rect">
              <a:avLst/>
            </a:prstGeom>
          </p:spPr>
          <p:txBody>
            <a:bodyPr anchor="ctr" rtlCol="false" tIns="50800" lIns="50800" bIns="50800" rIns="50800"/>
            <a:lstStyle/>
            <a:p>
              <a:pPr algn="ctr">
                <a:lnSpc>
                  <a:spcPts val="3174"/>
                </a:lnSpc>
              </a:pPr>
            </a:p>
          </p:txBody>
        </p:sp>
      </p:grpSp>
      <p:sp>
        <p:nvSpPr>
          <p:cNvPr name="Freeform 5" id="5"/>
          <p:cNvSpPr/>
          <p:nvPr/>
        </p:nvSpPr>
        <p:spPr>
          <a:xfrm flipH="false" flipV="false" rot="0">
            <a:off x="10943553" y="1482495"/>
            <a:ext cx="5891439" cy="7431861"/>
          </a:xfrm>
          <a:custGeom>
            <a:avLst/>
            <a:gdLst/>
            <a:ahLst/>
            <a:cxnLst/>
            <a:rect r="r" b="b" t="t" l="l"/>
            <a:pathLst>
              <a:path h="7431861" w="5891439">
                <a:moveTo>
                  <a:pt x="0" y="0"/>
                </a:moveTo>
                <a:lnTo>
                  <a:pt x="5891439" y="0"/>
                </a:lnTo>
                <a:lnTo>
                  <a:pt x="5891439" y="7431861"/>
                </a:lnTo>
                <a:lnTo>
                  <a:pt x="0" y="74318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717963" y="1330095"/>
            <a:ext cx="5090614" cy="1155930"/>
          </a:xfrm>
          <a:prstGeom prst="rect">
            <a:avLst/>
          </a:prstGeom>
        </p:spPr>
        <p:txBody>
          <a:bodyPr anchor="t" rtlCol="false" tIns="0" lIns="0" bIns="0" rIns="0">
            <a:spAutoFit/>
          </a:bodyPr>
          <a:lstStyle/>
          <a:p>
            <a:pPr algn="l" marL="0" indent="0" lvl="0">
              <a:lnSpc>
                <a:spcPts val="8125"/>
              </a:lnSpc>
            </a:pPr>
            <a:r>
              <a:rPr lang="en-US" sz="6606">
                <a:solidFill>
                  <a:srgbClr val="05061C"/>
                </a:solidFill>
                <a:latin typeface="Bungee"/>
                <a:ea typeface="Bungee"/>
                <a:cs typeface="Bungee"/>
                <a:sym typeface="Bungee"/>
              </a:rPr>
              <a:t>visión de</a:t>
            </a:r>
          </a:p>
        </p:txBody>
      </p:sp>
      <p:sp>
        <p:nvSpPr>
          <p:cNvPr name="TextBox 7" id="7"/>
          <p:cNvSpPr txBox="true"/>
          <p:nvPr/>
        </p:nvSpPr>
        <p:spPr>
          <a:xfrm rot="0">
            <a:off x="1548027" y="3349613"/>
            <a:ext cx="8642634" cy="5181023"/>
          </a:xfrm>
          <a:prstGeom prst="rect">
            <a:avLst/>
          </a:prstGeom>
        </p:spPr>
        <p:txBody>
          <a:bodyPr anchor="t" rtlCol="false" tIns="0" lIns="0" bIns="0" rIns="0">
            <a:spAutoFit/>
          </a:bodyPr>
          <a:lstStyle/>
          <a:p>
            <a:pPr algn="just">
              <a:lnSpc>
                <a:spcPts val="3402"/>
              </a:lnSpc>
            </a:pPr>
            <a:r>
              <a:rPr lang="en-US" sz="3581">
                <a:solidFill>
                  <a:srgbClr val="05061C"/>
                </a:solidFill>
                <a:latin typeface="Schoolbell"/>
                <a:ea typeface="Schoolbell"/>
                <a:cs typeface="Schoolbell"/>
                <a:sym typeface="Schoolbell"/>
              </a:rPr>
              <a:t>   Consolidarse como la herramienta esencial de automatización en línea de comandos para la gestión de archivos, permitiendo al usuario transformar el caos digital en estructuras organizadas y auditables.</a:t>
            </a:r>
          </a:p>
          <a:p>
            <a:pPr algn="just">
              <a:lnSpc>
                <a:spcPts val="3402"/>
              </a:lnSpc>
            </a:pPr>
          </a:p>
          <a:p>
            <a:pPr algn="just">
              <a:lnSpc>
                <a:spcPts val="3402"/>
              </a:lnSpc>
            </a:pPr>
            <a:r>
              <a:rPr lang="en-US" sz="3581">
                <a:solidFill>
                  <a:srgbClr val="05061C"/>
                </a:solidFill>
                <a:latin typeface="Schoolbell"/>
                <a:ea typeface="Schoolbell"/>
                <a:cs typeface="Schoolbell"/>
                <a:sym typeface="Schoolbell"/>
              </a:rPr>
              <a:t>   Aspiramos a eliminar el error humano en tareas repetitivas y optimizar el flujo de trabajo mediante un sistema robusto, modular y transparente que garantice la integridad y el análisis inteligente de la información.</a:t>
            </a:r>
          </a:p>
        </p:txBody>
      </p:sp>
      <p:grpSp>
        <p:nvGrpSpPr>
          <p:cNvPr name="Group 8" id="8"/>
          <p:cNvGrpSpPr/>
          <p:nvPr/>
        </p:nvGrpSpPr>
        <p:grpSpPr>
          <a:xfrm rot="0">
            <a:off x="6466457" y="1482495"/>
            <a:ext cx="4276808" cy="1638886"/>
            <a:chOff x="0" y="0"/>
            <a:chExt cx="5702411" cy="2185181"/>
          </a:xfrm>
        </p:grpSpPr>
        <p:sp>
          <p:nvSpPr>
            <p:cNvPr name="TextBox 9" id="9"/>
            <p:cNvSpPr txBox="true"/>
            <p:nvPr/>
          </p:nvSpPr>
          <p:spPr>
            <a:xfrm rot="0">
              <a:off x="1489587" y="161925"/>
              <a:ext cx="4212824" cy="1301041"/>
            </a:xfrm>
            <a:prstGeom prst="rect">
              <a:avLst/>
            </a:prstGeom>
          </p:spPr>
          <p:txBody>
            <a:bodyPr anchor="t" rtlCol="false" tIns="0" lIns="0" bIns="0" rIns="0">
              <a:spAutoFit/>
            </a:bodyPr>
            <a:lstStyle/>
            <a:p>
              <a:pPr algn="ctr">
                <a:lnSpc>
                  <a:spcPts val="5277"/>
                </a:lnSpc>
              </a:pPr>
              <a:r>
                <a:rPr lang="en-US" sz="5799">
                  <a:solidFill>
                    <a:srgbClr val="FBFEFE"/>
                  </a:solidFill>
                  <a:latin typeface="Modak"/>
                  <a:ea typeface="Modak"/>
                  <a:cs typeface="Modak"/>
                  <a:sym typeface="Modak"/>
                </a:rPr>
                <a:t>CAPITÁN</a:t>
              </a:r>
            </a:p>
          </p:txBody>
        </p:sp>
        <p:sp>
          <p:nvSpPr>
            <p:cNvPr name="TextBox 10" id="10"/>
            <p:cNvSpPr txBox="true"/>
            <p:nvPr/>
          </p:nvSpPr>
          <p:spPr>
            <a:xfrm rot="0">
              <a:off x="1607251" y="778851"/>
              <a:ext cx="3977496" cy="1406331"/>
            </a:xfrm>
            <a:prstGeom prst="rect">
              <a:avLst/>
            </a:prstGeom>
          </p:spPr>
          <p:txBody>
            <a:bodyPr anchor="t" rtlCol="false" tIns="0" lIns="0" bIns="0" rIns="0">
              <a:spAutoFit/>
            </a:bodyPr>
            <a:lstStyle/>
            <a:p>
              <a:pPr algn="ctr">
                <a:lnSpc>
                  <a:spcPts val="5320"/>
                </a:lnSpc>
              </a:pPr>
              <a:r>
                <a:rPr lang="en-US" sz="5846">
                  <a:solidFill>
                    <a:srgbClr val="FBFEFE"/>
                  </a:solidFill>
                  <a:latin typeface="Kawaii RT Shine"/>
                  <a:ea typeface="Kawaii RT Shine"/>
                  <a:cs typeface="Kawaii RT Shine"/>
                  <a:sym typeface="Kawaii RT Shine"/>
                </a:rPr>
                <a:t>FOLDER</a:t>
              </a:r>
            </a:p>
          </p:txBody>
        </p:sp>
        <p:sp>
          <p:nvSpPr>
            <p:cNvPr name="Freeform 11" id="11"/>
            <p:cNvSpPr/>
            <p:nvPr/>
          </p:nvSpPr>
          <p:spPr>
            <a:xfrm flipH="false" flipV="false" rot="0">
              <a:off x="0" y="183959"/>
              <a:ext cx="1878988" cy="1817406"/>
            </a:xfrm>
            <a:custGeom>
              <a:avLst/>
              <a:gdLst/>
              <a:ahLst/>
              <a:cxnLst/>
              <a:rect r="r" b="b" t="t" l="l"/>
              <a:pathLst>
                <a:path h="1817406" w="1878988">
                  <a:moveTo>
                    <a:pt x="0" y="0"/>
                  </a:moveTo>
                  <a:lnTo>
                    <a:pt x="1878988" y="0"/>
                  </a:lnTo>
                  <a:lnTo>
                    <a:pt x="1878988" y="1817405"/>
                  </a:lnTo>
                  <a:lnTo>
                    <a:pt x="0" y="1817405"/>
                  </a:lnTo>
                  <a:lnTo>
                    <a:pt x="0" y="0"/>
                  </a:lnTo>
                  <a:close/>
                </a:path>
              </a:pathLst>
            </a:custGeom>
            <a:blipFill>
              <a:blip r:embed="rId4"/>
              <a:stretch>
                <a:fillRect l="-74123" t="-284643" r="-423599" b="-35580"/>
              </a:stretch>
            </a:blipFill>
          </p:spPr>
        </p:sp>
      </p:grpSp>
      <p:sp>
        <p:nvSpPr>
          <p:cNvPr name="Freeform 12" id="12"/>
          <p:cNvSpPr/>
          <p:nvPr/>
        </p:nvSpPr>
        <p:spPr>
          <a:xfrm flipH="false" flipV="false" rot="-912249">
            <a:off x="1165283" y="1116322"/>
            <a:ext cx="772352" cy="780316"/>
          </a:xfrm>
          <a:custGeom>
            <a:avLst/>
            <a:gdLst/>
            <a:ahLst/>
            <a:cxnLst/>
            <a:rect r="r" b="b" t="t" l="l"/>
            <a:pathLst>
              <a:path h="780316" w="772352">
                <a:moveTo>
                  <a:pt x="0" y="0"/>
                </a:moveTo>
                <a:lnTo>
                  <a:pt x="772352" y="0"/>
                </a:lnTo>
                <a:lnTo>
                  <a:pt x="772352" y="780316"/>
                </a:lnTo>
                <a:lnTo>
                  <a:pt x="0" y="780316"/>
                </a:lnTo>
                <a:lnTo>
                  <a:pt x="0" y="0"/>
                </a:lnTo>
                <a:close/>
              </a:path>
            </a:pathLst>
          </a:custGeom>
          <a:blipFill>
            <a:blip r:embed="rId5"/>
            <a:stretch>
              <a:fillRect l="0" t="0" r="-90511" b="-89118"/>
            </a:stretch>
          </a:blipFill>
        </p:spPr>
      </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DAG6GbkLdcU</dc:identifier>
  <dcterms:modified xsi:type="dcterms:W3CDTF">2011-08-01T06:04:30Z</dcterms:modified>
  <cp:revision>1</cp:revision>
  <dc:title>CAPITAN FOLDER</dc:title>
</cp:coreProperties>
</file>